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25"/>
  </p:notesMasterIdLst>
  <p:sldIdLst>
    <p:sldId id="297" r:id="rId2"/>
    <p:sldId id="284" r:id="rId3"/>
    <p:sldId id="273" r:id="rId4"/>
    <p:sldId id="259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78" r:id="rId13"/>
    <p:sldId id="280" r:id="rId14"/>
    <p:sldId id="281" r:id="rId15"/>
    <p:sldId id="282" r:id="rId16"/>
    <p:sldId id="283" r:id="rId17"/>
    <p:sldId id="279" r:id="rId18"/>
    <p:sldId id="292" r:id="rId19"/>
    <p:sldId id="293" r:id="rId20"/>
    <p:sldId id="294" r:id="rId21"/>
    <p:sldId id="295" r:id="rId22"/>
    <p:sldId id="296" r:id="rId23"/>
    <p:sldId id="272" r:id="rId24"/>
  </p:sldIdLst>
  <p:sldSz cx="9144000" cy="6858000" type="screen4x3"/>
  <p:notesSz cx="6858000" cy="9144000"/>
  <p:custDataLst>
    <p:tags r:id="rId26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326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5DF27D8-A3A5-45D5-8B4A-D43A6AB7BF0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9A02EA8-8D95-4DEB-BCA5-7B7A49496B44}">
      <dgm:prSet phldrT="[Text]" custT="1"/>
      <dgm:spPr/>
      <dgm:t>
        <a:bodyPr/>
        <a:lstStyle/>
        <a:p>
          <a:pPr algn="ctr"/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CHƯƠNG I: TỔNG QUAN VỀ HỆ ĐIỀU HÀNH</a:t>
          </a:r>
          <a:endParaRPr lang="en-US" sz="2400" b="1" dirty="0">
            <a:latin typeface="Times New Roman" pitchFamily="18" charset="0"/>
            <a:cs typeface="Times New Roman" pitchFamily="18" charset="0"/>
          </a:endParaRPr>
        </a:p>
      </dgm:t>
    </dgm:pt>
    <dgm:pt modelId="{5FC715A9-2E57-450D-BD4C-BA236989C340}" type="parTrans" cxnId="{88853B94-F3D9-4219-8BEC-5CD94F9FBBD3}">
      <dgm:prSet/>
      <dgm:spPr/>
      <dgm:t>
        <a:bodyPr/>
        <a:lstStyle/>
        <a:p>
          <a:endParaRPr lang="en-US"/>
        </a:p>
      </dgm:t>
    </dgm:pt>
    <dgm:pt modelId="{FD96A471-6462-4111-BCB2-9F5A74E62D37}" type="sibTrans" cxnId="{88853B94-F3D9-4219-8BEC-5CD94F9FBBD3}">
      <dgm:prSet/>
      <dgm:spPr/>
      <dgm:t>
        <a:bodyPr/>
        <a:lstStyle/>
        <a:p>
          <a:endParaRPr lang="en-US"/>
        </a:p>
      </dgm:t>
    </dgm:pt>
    <dgm:pt modelId="{0D8BD9AB-7118-4D26-9378-A84B3F4D459F}">
      <dgm:prSet phldrT="[Text]" custT="1"/>
      <dgm:spPr/>
      <dgm:t>
        <a:bodyPr/>
        <a:lstStyle/>
        <a:p>
          <a:pPr algn="ctr"/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CHƯƠNG II: ĐIỀU KHIỂN </a:t>
          </a:r>
          <a:endParaRPr lang="en-US" sz="2400" b="1" dirty="0" smtClean="0">
            <a:latin typeface="Times New Roman" pitchFamily="18" charset="0"/>
            <a:cs typeface="Times New Roman" pitchFamily="18" charset="0"/>
          </a:endParaRPr>
        </a:p>
        <a:p>
          <a:pPr algn="ctr"/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DỮ LIỆU </a:t>
          </a:r>
          <a:endParaRPr lang="en-US" sz="2400" b="1" dirty="0">
            <a:latin typeface="Times New Roman" pitchFamily="18" charset="0"/>
            <a:cs typeface="Times New Roman" pitchFamily="18" charset="0"/>
          </a:endParaRPr>
        </a:p>
      </dgm:t>
    </dgm:pt>
    <dgm:pt modelId="{B2E0F264-697A-4265-B1A0-7F20BB335482}" type="parTrans" cxnId="{31999259-1450-4545-8BC9-2ED0A0897036}">
      <dgm:prSet/>
      <dgm:spPr/>
      <dgm:t>
        <a:bodyPr/>
        <a:lstStyle/>
        <a:p>
          <a:endParaRPr lang="en-US"/>
        </a:p>
      </dgm:t>
    </dgm:pt>
    <dgm:pt modelId="{00AE9B36-27AF-445A-A505-D4F2D2AE9C29}" type="sibTrans" cxnId="{31999259-1450-4545-8BC9-2ED0A0897036}">
      <dgm:prSet/>
      <dgm:spPr/>
      <dgm:t>
        <a:bodyPr/>
        <a:lstStyle/>
        <a:p>
          <a:endParaRPr lang="en-US"/>
        </a:p>
      </dgm:t>
    </dgm:pt>
    <dgm:pt modelId="{9FFD62B4-167A-45B8-AD97-C9CCA8F2D425}">
      <dgm:prSet phldrT="[Text]" custT="1"/>
      <dgm:spPr/>
      <dgm:t>
        <a:bodyPr/>
        <a:lstStyle/>
        <a:p>
          <a:pPr algn="ctr"/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CHƯƠNG III: ĐIỀU KHIỂN </a:t>
          </a:r>
          <a:endParaRPr lang="en-US" sz="2400" b="1" dirty="0" smtClean="0">
            <a:latin typeface="Times New Roman" pitchFamily="18" charset="0"/>
            <a:cs typeface="Times New Roman" pitchFamily="18" charset="0"/>
          </a:endParaRPr>
        </a:p>
        <a:p>
          <a:pPr algn="ctr"/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BỘ 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NHỚ</a:t>
          </a:r>
          <a:endParaRPr lang="en-US" sz="2400" b="1" dirty="0">
            <a:latin typeface="Times New Roman" pitchFamily="18" charset="0"/>
            <a:cs typeface="Times New Roman" pitchFamily="18" charset="0"/>
          </a:endParaRPr>
        </a:p>
      </dgm:t>
    </dgm:pt>
    <dgm:pt modelId="{72592303-7439-4233-A51F-5630ECE12E12}" type="parTrans" cxnId="{7DD7DC2F-B950-4670-8999-5354D6A2BE61}">
      <dgm:prSet/>
      <dgm:spPr/>
      <dgm:t>
        <a:bodyPr/>
        <a:lstStyle/>
        <a:p>
          <a:endParaRPr lang="en-US"/>
        </a:p>
      </dgm:t>
    </dgm:pt>
    <dgm:pt modelId="{15B058D0-1FC0-4D7B-9E60-0B4F02E253DD}" type="sibTrans" cxnId="{7DD7DC2F-B950-4670-8999-5354D6A2BE61}">
      <dgm:prSet/>
      <dgm:spPr/>
      <dgm:t>
        <a:bodyPr/>
        <a:lstStyle/>
        <a:p>
          <a:endParaRPr lang="en-US"/>
        </a:p>
      </dgm:t>
    </dgm:pt>
    <dgm:pt modelId="{5007A88D-7B8C-4B8E-9F11-C9E65B786ADA}" type="pres">
      <dgm:prSet presAssocID="{55DF27D8-A3A5-45D5-8B4A-D43A6AB7BF0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BE60387-BB6E-4C2C-81B8-6A4E861CB3B7}" type="pres">
      <dgm:prSet presAssocID="{39A02EA8-8D95-4DEB-BCA5-7B7A49496B44}" presName="parentLin" presStyleCnt="0"/>
      <dgm:spPr/>
    </dgm:pt>
    <dgm:pt modelId="{0FDE5A1D-477B-4F37-A800-7CCE38D90335}" type="pres">
      <dgm:prSet presAssocID="{39A02EA8-8D95-4DEB-BCA5-7B7A49496B44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3FB6DB92-EF5C-42BE-AB0B-09753570A3B7}" type="pres">
      <dgm:prSet presAssocID="{39A02EA8-8D95-4DEB-BCA5-7B7A49496B44}" presName="parentText" presStyleLbl="node1" presStyleIdx="0" presStyleCnt="3" custScaleX="121429" custLinFactNeighborX="-50000" custLinFactNeighborY="-625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902515-172C-4B9F-B153-F59B27739202}" type="pres">
      <dgm:prSet presAssocID="{39A02EA8-8D95-4DEB-BCA5-7B7A49496B44}" presName="negativeSpace" presStyleCnt="0"/>
      <dgm:spPr/>
    </dgm:pt>
    <dgm:pt modelId="{D4FB3FCB-3F09-460F-B05C-E0A2E89AC6B7}" type="pres">
      <dgm:prSet presAssocID="{39A02EA8-8D95-4DEB-BCA5-7B7A49496B44}" presName="childText" presStyleLbl="conFgAcc1" presStyleIdx="0" presStyleCnt="3">
        <dgm:presLayoutVars>
          <dgm:bulletEnabled val="1"/>
        </dgm:presLayoutVars>
      </dgm:prSet>
      <dgm:spPr/>
    </dgm:pt>
    <dgm:pt modelId="{16367158-969B-4785-B021-47686BD650EE}" type="pres">
      <dgm:prSet presAssocID="{FD96A471-6462-4111-BCB2-9F5A74E62D37}" presName="spaceBetweenRectangles" presStyleCnt="0"/>
      <dgm:spPr/>
    </dgm:pt>
    <dgm:pt modelId="{31634C07-75C6-4A30-ADC2-36D2D02CE7C0}" type="pres">
      <dgm:prSet presAssocID="{0D8BD9AB-7118-4D26-9378-A84B3F4D459F}" presName="parentLin" presStyleCnt="0"/>
      <dgm:spPr/>
    </dgm:pt>
    <dgm:pt modelId="{8F27126D-2500-479B-B4BF-8B4D6FABAEB7}" type="pres">
      <dgm:prSet presAssocID="{0D8BD9AB-7118-4D26-9378-A84B3F4D459F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EE1C3E2C-628D-4F26-BD36-F3132EC49013}" type="pres">
      <dgm:prSet presAssocID="{0D8BD9AB-7118-4D26-9378-A84B3F4D459F}" presName="parentText" presStyleLbl="node1" presStyleIdx="1" presStyleCnt="3" custScaleX="121429" custLinFactNeighborY="-1011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DFA77F-6F0B-4442-B172-FB063B925F63}" type="pres">
      <dgm:prSet presAssocID="{0D8BD9AB-7118-4D26-9378-A84B3F4D459F}" presName="negativeSpace" presStyleCnt="0"/>
      <dgm:spPr/>
    </dgm:pt>
    <dgm:pt modelId="{22400712-DCFB-4CD5-8EC7-AE3B93C73D9D}" type="pres">
      <dgm:prSet presAssocID="{0D8BD9AB-7118-4D26-9378-A84B3F4D459F}" presName="childText" presStyleLbl="conFgAcc1" presStyleIdx="1" presStyleCnt="3" custLinFactY="-125" custLinFactNeighborY="-100000">
        <dgm:presLayoutVars>
          <dgm:bulletEnabled val="1"/>
        </dgm:presLayoutVars>
      </dgm:prSet>
      <dgm:spPr/>
    </dgm:pt>
    <dgm:pt modelId="{42411144-87DE-4AEA-B258-210A3FB70C1F}" type="pres">
      <dgm:prSet presAssocID="{00AE9B36-27AF-445A-A505-D4F2D2AE9C29}" presName="spaceBetweenRectangles" presStyleCnt="0"/>
      <dgm:spPr/>
    </dgm:pt>
    <dgm:pt modelId="{407D91D3-4D31-4A44-A3C6-4FCD55D9FEA1}" type="pres">
      <dgm:prSet presAssocID="{9FFD62B4-167A-45B8-AD97-C9CCA8F2D425}" presName="parentLin" presStyleCnt="0"/>
      <dgm:spPr/>
    </dgm:pt>
    <dgm:pt modelId="{96897705-4046-4BEE-8E2E-E910358D6ECB}" type="pres">
      <dgm:prSet presAssocID="{9FFD62B4-167A-45B8-AD97-C9CCA8F2D425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49AA2F25-3938-4BC8-A37E-9A740B241F30}" type="pres">
      <dgm:prSet presAssocID="{9FFD62B4-167A-45B8-AD97-C9CCA8F2D425}" presName="parentText" presStyleLbl="node1" presStyleIdx="2" presStyleCnt="3" custScaleX="121429" custLinFactNeighborY="-2221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3AF2D9-872A-405F-94F2-C1388F23DF46}" type="pres">
      <dgm:prSet presAssocID="{9FFD62B4-167A-45B8-AD97-C9CCA8F2D425}" presName="negativeSpace" presStyleCnt="0"/>
      <dgm:spPr/>
    </dgm:pt>
    <dgm:pt modelId="{3EE9DDF3-6622-4867-9216-9A6FADC9816D}" type="pres">
      <dgm:prSet presAssocID="{9FFD62B4-167A-45B8-AD97-C9CCA8F2D425}" presName="childText" presStyleLbl="conFgAcc1" presStyleIdx="2" presStyleCnt="3" custLinFactNeighborY="-44353">
        <dgm:presLayoutVars>
          <dgm:bulletEnabled val="1"/>
        </dgm:presLayoutVars>
      </dgm:prSet>
      <dgm:spPr/>
    </dgm:pt>
  </dgm:ptLst>
  <dgm:cxnLst>
    <dgm:cxn modelId="{BDAB1740-58C9-486E-A1BA-5BDD62ECC092}" type="presOf" srcId="{0D8BD9AB-7118-4D26-9378-A84B3F4D459F}" destId="{8F27126D-2500-479B-B4BF-8B4D6FABAEB7}" srcOrd="0" destOrd="0" presId="urn:microsoft.com/office/officeart/2005/8/layout/list1"/>
    <dgm:cxn modelId="{FC66025C-5740-4394-8F79-C8546FB8AD4E}" type="presOf" srcId="{39A02EA8-8D95-4DEB-BCA5-7B7A49496B44}" destId="{3FB6DB92-EF5C-42BE-AB0B-09753570A3B7}" srcOrd="1" destOrd="0" presId="urn:microsoft.com/office/officeart/2005/8/layout/list1"/>
    <dgm:cxn modelId="{1CF4AA40-4FEC-42E2-BE21-23E6F3B78231}" type="presOf" srcId="{55DF27D8-A3A5-45D5-8B4A-D43A6AB7BF03}" destId="{5007A88D-7B8C-4B8E-9F11-C9E65B786ADA}" srcOrd="0" destOrd="0" presId="urn:microsoft.com/office/officeart/2005/8/layout/list1"/>
    <dgm:cxn modelId="{5CD24FDF-4F38-420B-90FC-F24E08BE606E}" type="presOf" srcId="{0D8BD9AB-7118-4D26-9378-A84B3F4D459F}" destId="{EE1C3E2C-628D-4F26-BD36-F3132EC49013}" srcOrd="1" destOrd="0" presId="urn:microsoft.com/office/officeart/2005/8/layout/list1"/>
    <dgm:cxn modelId="{202CE783-04A5-400D-9AC8-737E14EF47A8}" type="presOf" srcId="{9FFD62B4-167A-45B8-AD97-C9CCA8F2D425}" destId="{49AA2F25-3938-4BC8-A37E-9A740B241F30}" srcOrd="1" destOrd="0" presId="urn:microsoft.com/office/officeart/2005/8/layout/list1"/>
    <dgm:cxn modelId="{88853B94-F3D9-4219-8BEC-5CD94F9FBBD3}" srcId="{55DF27D8-A3A5-45D5-8B4A-D43A6AB7BF03}" destId="{39A02EA8-8D95-4DEB-BCA5-7B7A49496B44}" srcOrd="0" destOrd="0" parTransId="{5FC715A9-2E57-450D-BD4C-BA236989C340}" sibTransId="{FD96A471-6462-4111-BCB2-9F5A74E62D37}"/>
    <dgm:cxn modelId="{C19E65D4-2078-4CB4-A87E-DB4D8FD08558}" type="presOf" srcId="{39A02EA8-8D95-4DEB-BCA5-7B7A49496B44}" destId="{0FDE5A1D-477B-4F37-A800-7CCE38D90335}" srcOrd="0" destOrd="0" presId="urn:microsoft.com/office/officeart/2005/8/layout/list1"/>
    <dgm:cxn modelId="{AA8D2104-5BB4-455D-A602-A56744E26A40}" type="presOf" srcId="{9FFD62B4-167A-45B8-AD97-C9CCA8F2D425}" destId="{96897705-4046-4BEE-8E2E-E910358D6ECB}" srcOrd="0" destOrd="0" presId="urn:microsoft.com/office/officeart/2005/8/layout/list1"/>
    <dgm:cxn modelId="{31999259-1450-4545-8BC9-2ED0A0897036}" srcId="{55DF27D8-A3A5-45D5-8B4A-D43A6AB7BF03}" destId="{0D8BD9AB-7118-4D26-9378-A84B3F4D459F}" srcOrd="1" destOrd="0" parTransId="{B2E0F264-697A-4265-B1A0-7F20BB335482}" sibTransId="{00AE9B36-27AF-445A-A505-D4F2D2AE9C29}"/>
    <dgm:cxn modelId="{7DD7DC2F-B950-4670-8999-5354D6A2BE61}" srcId="{55DF27D8-A3A5-45D5-8B4A-D43A6AB7BF03}" destId="{9FFD62B4-167A-45B8-AD97-C9CCA8F2D425}" srcOrd="2" destOrd="0" parTransId="{72592303-7439-4233-A51F-5630ECE12E12}" sibTransId="{15B058D0-1FC0-4D7B-9E60-0B4F02E253DD}"/>
    <dgm:cxn modelId="{DD02D3A1-6EEC-4CD9-821A-3035424765E5}" type="presParOf" srcId="{5007A88D-7B8C-4B8E-9F11-C9E65B786ADA}" destId="{4BE60387-BB6E-4C2C-81B8-6A4E861CB3B7}" srcOrd="0" destOrd="0" presId="urn:microsoft.com/office/officeart/2005/8/layout/list1"/>
    <dgm:cxn modelId="{B085A830-BCCE-4245-8B74-DE064ACB73CB}" type="presParOf" srcId="{4BE60387-BB6E-4C2C-81B8-6A4E861CB3B7}" destId="{0FDE5A1D-477B-4F37-A800-7CCE38D90335}" srcOrd="0" destOrd="0" presId="urn:microsoft.com/office/officeart/2005/8/layout/list1"/>
    <dgm:cxn modelId="{8FFD77E1-083C-4DF9-9C84-C9F846036F32}" type="presParOf" srcId="{4BE60387-BB6E-4C2C-81B8-6A4E861CB3B7}" destId="{3FB6DB92-EF5C-42BE-AB0B-09753570A3B7}" srcOrd="1" destOrd="0" presId="urn:microsoft.com/office/officeart/2005/8/layout/list1"/>
    <dgm:cxn modelId="{7A5B0923-E1CE-49C5-B678-2D46A0E331F4}" type="presParOf" srcId="{5007A88D-7B8C-4B8E-9F11-C9E65B786ADA}" destId="{85902515-172C-4B9F-B153-F59B27739202}" srcOrd="1" destOrd="0" presId="urn:microsoft.com/office/officeart/2005/8/layout/list1"/>
    <dgm:cxn modelId="{C1D55D22-CD31-417F-9713-30E9DDA70384}" type="presParOf" srcId="{5007A88D-7B8C-4B8E-9F11-C9E65B786ADA}" destId="{D4FB3FCB-3F09-460F-B05C-E0A2E89AC6B7}" srcOrd="2" destOrd="0" presId="urn:microsoft.com/office/officeart/2005/8/layout/list1"/>
    <dgm:cxn modelId="{D5E045B1-A4E7-4E46-8D0E-DCA3D27F7679}" type="presParOf" srcId="{5007A88D-7B8C-4B8E-9F11-C9E65B786ADA}" destId="{16367158-969B-4785-B021-47686BD650EE}" srcOrd="3" destOrd="0" presId="urn:microsoft.com/office/officeart/2005/8/layout/list1"/>
    <dgm:cxn modelId="{6132E909-61A6-4D8A-A4F4-C2E938A1D1C8}" type="presParOf" srcId="{5007A88D-7B8C-4B8E-9F11-C9E65B786ADA}" destId="{31634C07-75C6-4A30-ADC2-36D2D02CE7C0}" srcOrd="4" destOrd="0" presId="urn:microsoft.com/office/officeart/2005/8/layout/list1"/>
    <dgm:cxn modelId="{E412E739-A316-4DDE-8997-D15968D54B9B}" type="presParOf" srcId="{31634C07-75C6-4A30-ADC2-36D2D02CE7C0}" destId="{8F27126D-2500-479B-B4BF-8B4D6FABAEB7}" srcOrd="0" destOrd="0" presId="urn:microsoft.com/office/officeart/2005/8/layout/list1"/>
    <dgm:cxn modelId="{BBE464E8-82D6-40A8-99CA-4D0B7D79C396}" type="presParOf" srcId="{31634C07-75C6-4A30-ADC2-36D2D02CE7C0}" destId="{EE1C3E2C-628D-4F26-BD36-F3132EC49013}" srcOrd="1" destOrd="0" presId="urn:microsoft.com/office/officeart/2005/8/layout/list1"/>
    <dgm:cxn modelId="{9F8C5154-688F-4593-9471-E7E17FB16222}" type="presParOf" srcId="{5007A88D-7B8C-4B8E-9F11-C9E65B786ADA}" destId="{61DFA77F-6F0B-4442-B172-FB063B925F63}" srcOrd="5" destOrd="0" presId="urn:microsoft.com/office/officeart/2005/8/layout/list1"/>
    <dgm:cxn modelId="{7FF2B9C1-70B8-457B-B2BF-4F8F8F0FA37D}" type="presParOf" srcId="{5007A88D-7B8C-4B8E-9F11-C9E65B786ADA}" destId="{22400712-DCFB-4CD5-8EC7-AE3B93C73D9D}" srcOrd="6" destOrd="0" presId="urn:microsoft.com/office/officeart/2005/8/layout/list1"/>
    <dgm:cxn modelId="{B921517E-A851-465E-89B2-165CD386F129}" type="presParOf" srcId="{5007A88D-7B8C-4B8E-9F11-C9E65B786ADA}" destId="{42411144-87DE-4AEA-B258-210A3FB70C1F}" srcOrd="7" destOrd="0" presId="urn:microsoft.com/office/officeart/2005/8/layout/list1"/>
    <dgm:cxn modelId="{6DF0C1F3-2DA5-42A1-8FD3-F9D1BB7565AA}" type="presParOf" srcId="{5007A88D-7B8C-4B8E-9F11-C9E65B786ADA}" destId="{407D91D3-4D31-4A44-A3C6-4FCD55D9FEA1}" srcOrd="8" destOrd="0" presId="urn:microsoft.com/office/officeart/2005/8/layout/list1"/>
    <dgm:cxn modelId="{C6EA8DC6-D857-4BA6-8383-FECBE03B8C76}" type="presParOf" srcId="{407D91D3-4D31-4A44-A3C6-4FCD55D9FEA1}" destId="{96897705-4046-4BEE-8E2E-E910358D6ECB}" srcOrd="0" destOrd="0" presId="urn:microsoft.com/office/officeart/2005/8/layout/list1"/>
    <dgm:cxn modelId="{E328C464-E75F-4928-8D24-0B7D5F978348}" type="presParOf" srcId="{407D91D3-4D31-4A44-A3C6-4FCD55D9FEA1}" destId="{49AA2F25-3938-4BC8-A37E-9A740B241F30}" srcOrd="1" destOrd="0" presId="urn:microsoft.com/office/officeart/2005/8/layout/list1"/>
    <dgm:cxn modelId="{0306148E-55B3-4C4E-BDBC-8F10C868E590}" type="presParOf" srcId="{5007A88D-7B8C-4B8E-9F11-C9E65B786ADA}" destId="{F53AF2D9-872A-405F-94F2-C1388F23DF46}" srcOrd="9" destOrd="0" presId="urn:microsoft.com/office/officeart/2005/8/layout/list1"/>
    <dgm:cxn modelId="{41EA7CF0-D39E-4EC4-B182-D5C340210936}" type="presParOf" srcId="{5007A88D-7B8C-4B8E-9F11-C9E65B786ADA}" destId="{3EE9DDF3-6622-4867-9216-9A6FADC9816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DF27D8-A3A5-45D5-8B4A-D43A6AB7BF0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9A02EA8-8D95-4DEB-BCA5-7B7A49496B44}">
      <dgm:prSet phldrT="[Text]" custT="1"/>
      <dgm:spPr/>
      <dgm:t>
        <a:bodyPr/>
        <a:lstStyle/>
        <a:p>
          <a:pPr algn="ctr"/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CHƯƠNG VI: 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ĐIỀU KHIỂN CPU, ĐIỀU KHIỂN QUÁ TRÌNH</a:t>
          </a:r>
          <a:endParaRPr lang="en-US" sz="2400" b="1" dirty="0">
            <a:latin typeface="Times New Roman" pitchFamily="18" charset="0"/>
            <a:cs typeface="Times New Roman" pitchFamily="18" charset="0"/>
          </a:endParaRPr>
        </a:p>
      </dgm:t>
    </dgm:pt>
    <dgm:pt modelId="{5FC715A9-2E57-450D-BD4C-BA236989C340}" type="parTrans" cxnId="{88853B94-F3D9-4219-8BEC-5CD94F9FBBD3}">
      <dgm:prSet/>
      <dgm:spPr/>
      <dgm:t>
        <a:bodyPr/>
        <a:lstStyle/>
        <a:p>
          <a:endParaRPr lang="en-US"/>
        </a:p>
      </dgm:t>
    </dgm:pt>
    <dgm:pt modelId="{FD96A471-6462-4111-BCB2-9F5A74E62D37}" type="sibTrans" cxnId="{88853B94-F3D9-4219-8BEC-5CD94F9FBBD3}">
      <dgm:prSet/>
      <dgm:spPr/>
      <dgm:t>
        <a:bodyPr/>
        <a:lstStyle/>
        <a:p>
          <a:endParaRPr lang="en-US"/>
        </a:p>
      </dgm:t>
    </dgm:pt>
    <dgm:pt modelId="{0D8BD9AB-7118-4D26-9378-A84B3F4D459F}">
      <dgm:prSet phldrT="[Text]" custT="1"/>
      <dgm:spPr/>
      <dgm:t>
        <a:bodyPr/>
        <a:lstStyle/>
        <a:p>
          <a:pPr algn="ctr"/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CHƯƠNG V: 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HỆ ĐIỀU HÀNH </a:t>
          </a:r>
        </a:p>
        <a:p>
          <a:pPr algn="ctr"/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ĐA XỬ LÝ</a:t>
          </a:r>
          <a:endParaRPr lang="en-US" sz="2400" b="1" dirty="0">
            <a:latin typeface="Times New Roman" pitchFamily="18" charset="0"/>
            <a:cs typeface="Times New Roman" pitchFamily="18" charset="0"/>
          </a:endParaRPr>
        </a:p>
      </dgm:t>
    </dgm:pt>
    <dgm:pt modelId="{B2E0F264-697A-4265-B1A0-7F20BB335482}" type="parTrans" cxnId="{31999259-1450-4545-8BC9-2ED0A0897036}">
      <dgm:prSet/>
      <dgm:spPr/>
      <dgm:t>
        <a:bodyPr/>
        <a:lstStyle/>
        <a:p>
          <a:endParaRPr lang="en-US"/>
        </a:p>
      </dgm:t>
    </dgm:pt>
    <dgm:pt modelId="{00AE9B36-27AF-445A-A505-D4F2D2AE9C29}" type="sibTrans" cxnId="{31999259-1450-4545-8BC9-2ED0A0897036}">
      <dgm:prSet/>
      <dgm:spPr/>
      <dgm:t>
        <a:bodyPr/>
        <a:lstStyle/>
        <a:p>
          <a:endParaRPr lang="en-US"/>
        </a:p>
      </dgm:t>
    </dgm:pt>
    <dgm:pt modelId="{5007A88D-7B8C-4B8E-9F11-C9E65B786ADA}" type="pres">
      <dgm:prSet presAssocID="{55DF27D8-A3A5-45D5-8B4A-D43A6AB7BF0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BE60387-BB6E-4C2C-81B8-6A4E861CB3B7}" type="pres">
      <dgm:prSet presAssocID="{39A02EA8-8D95-4DEB-BCA5-7B7A49496B44}" presName="parentLin" presStyleCnt="0"/>
      <dgm:spPr/>
    </dgm:pt>
    <dgm:pt modelId="{0FDE5A1D-477B-4F37-A800-7CCE38D90335}" type="pres">
      <dgm:prSet presAssocID="{39A02EA8-8D95-4DEB-BCA5-7B7A49496B44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3FB6DB92-EF5C-42BE-AB0B-09753570A3B7}" type="pres">
      <dgm:prSet presAssocID="{39A02EA8-8D95-4DEB-BCA5-7B7A49496B44}" presName="parentText" presStyleLbl="node1" presStyleIdx="0" presStyleCnt="2" custScaleX="121428" custScaleY="55739" custLinFactNeighborX="50000" custLinFactNeighborY="-5096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5902515-172C-4B9F-B153-F59B27739202}" type="pres">
      <dgm:prSet presAssocID="{39A02EA8-8D95-4DEB-BCA5-7B7A49496B44}" presName="negativeSpace" presStyleCnt="0"/>
      <dgm:spPr/>
    </dgm:pt>
    <dgm:pt modelId="{D4FB3FCB-3F09-460F-B05C-E0A2E89AC6B7}" type="pres">
      <dgm:prSet presAssocID="{39A02EA8-8D95-4DEB-BCA5-7B7A49496B44}" presName="childText" presStyleLbl="conFgAcc1" presStyleIdx="0" presStyleCnt="2" custScaleY="48323" custLinFactY="-7781" custLinFactNeighborX="-761" custLinFactNeighborY="-100000">
        <dgm:presLayoutVars>
          <dgm:bulletEnabled val="1"/>
        </dgm:presLayoutVars>
      </dgm:prSet>
      <dgm:spPr/>
    </dgm:pt>
    <dgm:pt modelId="{16367158-969B-4785-B021-47686BD650EE}" type="pres">
      <dgm:prSet presAssocID="{FD96A471-6462-4111-BCB2-9F5A74E62D37}" presName="spaceBetweenRectangles" presStyleCnt="0"/>
      <dgm:spPr/>
    </dgm:pt>
    <dgm:pt modelId="{31634C07-75C6-4A30-ADC2-36D2D02CE7C0}" type="pres">
      <dgm:prSet presAssocID="{0D8BD9AB-7118-4D26-9378-A84B3F4D459F}" presName="parentLin" presStyleCnt="0"/>
      <dgm:spPr/>
    </dgm:pt>
    <dgm:pt modelId="{8F27126D-2500-479B-B4BF-8B4D6FABAEB7}" type="pres">
      <dgm:prSet presAssocID="{0D8BD9AB-7118-4D26-9378-A84B3F4D459F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EE1C3E2C-628D-4F26-BD36-F3132EC49013}" type="pres">
      <dgm:prSet presAssocID="{0D8BD9AB-7118-4D26-9378-A84B3F4D459F}" presName="parentText" presStyleLbl="node1" presStyleIdx="1" presStyleCnt="2" custScaleX="121428" custScaleY="47662" custLinFactNeighborX="25000" custLinFactNeighborY="-4066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DFA77F-6F0B-4442-B172-FB063B925F63}" type="pres">
      <dgm:prSet presAssocID="{0D8BD9AB-7118-4D26-9378-A84B3F4D459F}" presName="negativeSpace" presStyleCnt="0"/>
      <dgm:spPr/>
    </dgm:pt>
    <dgm:pt modelId="{22400712-DCFB-4CD5-8EC7-AE3B93C73D9D}" type="pres">
      <dgm:prSet presAssocID="{0D8BD9AB-7118-4D26-9378-A84B3F4D459F}" presName="childText" presStyleLbl="conFgAcc1" presStyleIdx="1" presStyleCnt="2" custScaleY="49268" custLinFactNeighborY="-34125">
        <dgm:presLayoutVars>
          <dgm:bulletEnabled val="1"/>
        </dgm:presLayoutVars>
      </dgm:prSet>
      <dgm:spPr/>
    </dgm:pt>
  </dgm:ptLst>
  <dgm:cxnLst>
    <dgm:cxn modelId="{890C46D3-3093-4117-9C8A-F32FDE857ED4}" type="presOf" srcId="{0D8BD9AB-7118-4D26-9378-A84B3F4D459F}" destId="{8F27126D-2500-479B-B4BF-8B4D6FABAEB7}" srcOrd="0" destOrd="0" presId="urn:microsoft.com/office/officeart/2005/8/layout/list1"/>
    <dgm:cxn modelId="{31999259-1450-4545-8BC9-2ED0A0897036}" srcId="{55DF27D8-A3A5-45D5-8B4A-D43A6AB7BF03}" destId="{0D8BD9AB-7118-4D26-9378-A84B3F4D459F}" srcOrd="1" destOrd="0" parTransId="{B2E0F264-697A-4265-B1A0-7F20BB335482}" sibTransId="{00AE9B36-27AF-445A-A505-D4F2D2AE9C29}"/>
    <dgm:cxn modelId="{69E176C5-E1F9-4641-B32A-304F9575B9BF}" type="presOf" srcId="{0D8BD9AB-7118-4D26-9378-A84B3F4D459F}" destId="{EE1C3E2C-628D-4F26-BD36-F3132EC49013}" srcOrd="1" destOrd="0" presId="urn:microsoft.com/office/officeart/2005/8/layout/list1"/>
    <dgm:cxn modelId="{3846314E-D309-4EC3-99B7-DC83A20C6204}" type="presOf" srcId="{39A02EA8-8D95-4DEB-BCA5-7B7A49496B44}" destId="{0FDE5A1D-477B-4F37-A800-7CCE38D90335}" srcOrd="0" destOrd="0" presId="urn:microsoft.com/office/officeart/2005/8/layout/list1"/>
    <dgm:cxn modelId="{88853B94-F3D9-4219-8BEC-5CD94F9FBBD3}" srcId="{55DF27D8-A3A5-45D5-8B4A-D43A6AB7BF03}" destId="{39A02EA8-8D95-4DEB-BCA5-7B7A49496B44}" srcOrd="0" destOrd="0" parTransId="{5FC715A9-2E57-450D-BD4C-BA236989C340}" sibTransId="{FD96A471-6462-4111-BCB2-9F5A74E62D37}"/>
    <dgm:cxn modelId="{0DAD60F3-4A93-496B-BB75-69775BE61111}" type="presOf" srcId="{55DF27D8-A3A5-45D5-8B4A-D43A6AB7BF03}" destId="{5007A88D-7B8C-4B8E-9F11-C9E65B786ADA}" srcOrd="0" destOrd="0" presId="urn:microsoft.com/office/officeart/2005/8/layout/list1"/>
    <dgm:cxn modelId="{846B04F6-855A-4935-BA5C-1FA83ACEBABF}" type="presOf" srcId="{39A02EA8-8D95-4DEB-BCA5-7B7A49496B44}" destId="{3FB6DB92-EF5C-42BE-AB0B-09753570A3B7}" srcOrd="1" destOrd="0" presId="urn:microsoft.com/office/officeart/2005/8/layout/list1"/>
    <dgm:cxn modelId="{B909C0F6-969E-42E9-8381-A535258879CB}" type="presParOf" srcId="{5007A88D-7B8C-4B8E-9F11-C9E65B786ADA}" destId="{4BE60387-BB6E-4C2C-81B8-6A4E861CB3B7}" srcOrd="0" destOrd="0" presId="urn:microsoft.com/office/officeart/2005/8/layout/list1"/>
    <dgm:cxn modelId="{B6EFD22D-2B58-4352-9D39-9A27D6AA13A0}" type="presParOf" srcId="{4BE60387-BB6E-4C2C-81B8-6A4E861CB3B7}" destId="{0FDE5A1D-477B-4F37-A800-7CCE38D90335}" srcOrd="0" destOrd="0" presId="urn:microsoft.com/office/officeart/2005/8/layout/list1"/>
    <dgm:cxn modelId="{DE9A5672-4FB0-4258-897F-A76292CEAC8B}" type="presParOf" srcId="{4BE60387-BB6E-4C2C-81B8-6A4E861CB3B7}" destId="{3FB6DB92-EF5C-42BE-AB0B-09753570A3B7}" srcOrd="1" destOrd="0" presId="urn:microsoft.com/office/officeart/2005/8/layout/list1"/>
    <dgm:cxn modelId="{F4D69D12-2A20-4E51-948C-0A486519CC92}" type="presParOf" srcId="{5007A88D-7B8C-4B8E-9F11-C9E65B786ADA}" destId="{85902515-172C-4B9F-B153-F59B27739202}" srcOrd="1" destOrd="0" presId="urn:microsoft.com/office/officeart/2005/8/layout/list1"/>
    <dgm:cxn modelId="{22F0D380-4DDC-472A-B5A8-756198D43422}" type="presParOf" srcId="{5007A88D-7B8C-4B8E-9F11-C9E65B786ADA}" destId="{D4FB3FCB-3F09-460F-B05C-E0A2E89AC6B7}" srcOrd="2" destOrd="0" presId="urn:microsoft.com/office/officeart/2005/8/layout/list1"/>
    <dgm:cxn modelId="{2B593BEF-282A-4A0C-8FB4-C0B65923D4BB}" type="presParOf" srcId="{5007A88D-7B8C-4B8E-9F11-C9E65B786ADA}" destId="{16367158-969B-4785-B021-47686BD650EE}" srcOrd="3" destOrd="0" presId="urn:microsoft.com/office/officeart/2005/8/layout/list1"/>
    <dgm:cxn modelId="{0164BBC3-8177-4B32-9910-EF5D66A4DD55}" type="presParOf" srcId="{5007A88D-7B8C-4B8E-9F11-C9E65B786ADA}" destId="{31634C07-75C6-4A30-ADC2-36D2D02CE7C0}" srcOrd="4" destOrd="0" presId="urn:microsoft.com/office/officeart/2005/8/layout/list1"/>
    <dgm:cxn modelId="{C4E8F933-A623-4D38-A9C1-E4875B41DBF5}" type="presParOf" srcId="{31634C07-75C6-4A30-ADC2-36D2D02CE7C0}" destId="{8F27126D-2500-479B-B4BF-8B4D6FABAEB7}" srcOrd="0" destOrd="0" presId="urn:microsoft.com/office/officeart/2005/8/layout/list1"/>
    <dgm:cxn modelId="{DE6DE1DD-5810-412E-AEFC-354D902FBDEA}" type="presParOf" srcId="{31634C07-75C6-4A30-ADC2-36D2D02CE7C0}" destId="{EE1C3E2C-628D-4F26-BD36-F3132EC49013}" srcOrd="1" destOrd="0" presId="urn:microsoft.com/office/officeart/2005/8/layout/list1"/>
    <dgm:cxn modelId="{1399A114-A352-41F2-B668-F5AFD8F648FB}" type="presParOf" srcId="{5007A88D-7B8C-4B8E-9F11-C9E65B786ADA}" destId="{61DFA77F-6F0B-4442-B172-FB063B925F63}" srcOrd="5" destOrd="0" presId="urn:microsoft.com/office/officeart/2005/8/layout/list1"/>
    <dgm:cxn modelId="{8A0CCBAE-8B67-4A39-B51F-2442BD663CAA}" type="presParOf" srcId="{5007A88D-7B8C-4B8E-9F11-C9E65B786ADA}" destId="{22400712-DCFB-4CD5-8EC7-AE3B93C73D9D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FB3FCB-3F09-460F-B05C-E0A2E89AC6B7}">
      <dsp:nvSpPr>
        <dsp:cNvPr id="0" name=""/>
        <dsp:cNvSpPr/>
      </dsp:nvSpPr>
      <dsp:spPr>
        <a:xfrm>
          <a:off x="0" y="464019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B6DB92-EF5C-42BE-AB0B-09753570A3B7}">
      <dsp:nvSpPr>
        <dsp:cNvPr id="0" name=""/>
        <dsp:cNvSpPr/>
      </dsp:nvSpPr>
      <dsp:spPr>
        <a:xfrm>
          <a:off x="152400" y="0"/>
          <a:ext cx="5181618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CHƯƠNG I: TỔNG QUAN VỀ HỆ ĐIỀU HÀNH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7072" y="44672"/>
        <a:ext cx="5092274" cy="825776"/>
      </dsp:txXfrm>
    </dsp:sp>
    <dsp:sp modelId="{22400712-DCFB-4CD5-8EC7-AE3B93C73D9D}">
      <dsp:nvSpPr>
        <dsp:cNvPr id="0" name=""/>
        <dsp:cNvSpPr/>
      </dsp:nvSpPr>
      <dsp:spPr>
        <a:xfrm>
          <a:off x="0" y="1701803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1C3E2C-628D-4F26-BD36-F3132EC49013}">
      <dsp:nvSpPr>
        <dsp:cNvPr id="0" name=""/>
        <dsp:cNvSpPr/>
      </dsp:nvSpPr>
      <dsp:spPr>
        <a:xfrm>
          <a:off x="304800" y="1320083"/>
          <a:ext cx="5181618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CHƯƠNG II: ĐIỀU KHIỂN </a:t>
          </a:r>
          <a:endParaRPr lang="en-US" sz="2400" b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DỮ LIỆU 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49472" y="1364755"/>
        <a:ext cx="5092274" cy="825776"/>
      </dsp:txXfrm>
    </dsp:sp>
    <dsp:sp modelId="{3EE9DDF3-6622-4867-9216-9A6FADC9816D}">
      <dsp:nvSpPr>
        <dsp:cNvPr id="0" name=""/>
        <dsp:cNvSpPr/>
      </dsp:nvSpPr>
      <dsp:spPr>
        <a:xfrm>
          <a:off x="0" y="3073398"/>
          <a:ext cx="6096000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AA2F25-3938-4BC8-A37E-9A740B241F30}">
      <dsp:nvSpPr>
        <dsp:cNvPr id="0" name=""/>
        <dsp:cNvSpPr/>
      </dsp:nvSpPr>
      <dsp:spPr>
        <a:xfrm>
          <a:off x="304800" y="2615476"/>
          <a:ext cx="5181618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CHƯƠNG III: ĐIỀU KHIỂN </a:t>
          </a:r>
          <a:endParaRPr lang="en-US" sz="2400" b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BỘ 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NHỚ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49472" y="2660148"/>
        <a:ext cx="5092274" cy="8257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FB3FCB-3F09-460F-B05C-E0A2E89AC6B7}">
      <dsp:nvSpPr>
        <dsp:cNvPr id="0" name=""/>
        <dsp:cNvSpPr/>
      </dsp:nvSpPr>
      <dsp:spPr>
        <a:xfrm>
          <a:off x="0" y="580072"/>
          <a:ext cx="6096000" cy="7915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B6DB92-EF5C-42BE-AB0B-09753570A3B7}">
      <dsp:nvSpPr>
        <dsp:cNvPr id="0" name=""/>
        <dsp:cNvSpPr/>
      </dsp:nvSpPr>
      <dsp:spPr>
        <a:xfrm>
          <a:off x="457200" y="0"/>
          <a:ext cx="5181575" cy="106951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CHƯƠNG VI: 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ĐIỀU KHIỂN CPU, ĐIỀU KHIỂN QUÁ TRÌNH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9410" y="52210"/>
        <a:ext cx="5077155" cy="965099"/>
      </dsp:txXfrm>
    </dsp:sp>
    <dsp:sp modelId="{22400712-DCFB-4CD5-8EC7-AE3B93C73D9D}">
      <dsp:nvSpPr>
        <dsp:cNvPr id="0" name=""/>
        <dsp:cNvSpPr/>
      </dsp:nvSpPr>
      <dsp:spPr>
        <a:xfrm>
          <a:off x="0" y="1828799"/>
          <a:ext cx="6096000" cy="80700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1C3E2C-628D-4F26-BD36-F3132EC49013}">
      <dsp:nvSpPr>
        <dsp:cNvPr id="0" name=""/>
        <dsp:cNvSpPr/>
      </dsp:nvSpPr>
      <dsp:spPr>
        <a:xfrm>
          <a:off x="381000" y="1420872"/>
          <a:ext cx="5181575" cy="9145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CHƯƠNG V: 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HỆ ĐIỀU HÀNH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ĐA XỬ LÝ</a:t>
          </a:r>
          <a:endParaRPr lang="en-US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5644" y="1465516"/>
        <a:ext cx="5092287" cy="8252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224CBC9-3B91-4684-8F3E-E2045F966A23}" type="datetimeFigureOut">
              <a:rPr lang="en-US"/>
              <a:pPr/>
              <a:t>10/09/2016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34301C2-F814-470D-9AEC-B4AEE1FAC30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1538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0"/>
          <p:cNvSpPr>
            <a:spLocks/>
          </p:cNvSpPr>
          <p:nvPr/>
        </p:nvSpPr>
        <p:spPr bwMode="gray">
          <a:xfrm>
            <a:off x="0" y="6048375"/>
            <a:ext cx="2762250" cy="809625"/>
          </a:xfrm>
          <a:custGeom>
            <a:avLst/>
            <a:gdLst>
              <a:gd name="T0" fmla="*/ 0 w 1740"/>
              <a:gd name="T1" fmla="*/ 0 h 510"/>
              <a:gd name="T2" fmla="*/ 0 w 1740"/>
              <a:gd name="T3" fmla="*/ 809625 h 510"/>
              <a:gd name="T4" fmla="*/ 2762250 w 1740"/>
              <a:gd name="T5" fmla="*/ 809625 h 510"/>
              <a:gd name="T6" fmla="*/ 2532063 w 1740"/>
              <a:gd name="T7" fmla="*/ 47625 h 510"/>
              <a:gd name="T8" fmla="*/ 0 w 1740"/>
              <a:gd name="T9" fmla="*/ 0 h 5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740" h="510">
                <a:moveTo>
                  <a:pt x="0" y="0"/>
                </a:moveTo>
                <a:lnTo>
                  <a:pt x="0" y="510"/>
                </a:lnTo>
                <a:cubicBezTo>
                  <a:pt x="0" y="510"/>
                  <a:pt x="870" y="510"/>
                  <a:pt x="1740" y="510"/>
                </a:cubicBezTo>
                <a:cubicBezTo>
                  <a:pt x="1650" y="258"/>
                  <a:pt x="1595" y="30"/>
                  <a:pt x="1595" y="30"/>
                </a:cubicBezTo>
                <a:cubicBezTo>
                  <a:pt x="798" y="54"/>
                  <a:pt x="0" y="0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reeform 41"/>
          <p:cNvSpPr>
            <a:spLocks/>
          </p:cNvSpPr>
          <p:nvPr/>
        </p:nvSpPr>
        <p:spPr bwMode="gray">
          <a:xfrm>
            <a:off x="2590800" y="4705350"/>
            <a:ext cx="6400800" cy="2152650"/>
          </a:xfrm>
          <a:custGeom>
            <a:avLst/>
            <a:gdLst>
              <a:gd name="T0" fmla="*/ 1771650 w 4032"/>
              <a:gd name="T1" fmla="*/ 0 h 1356"/>
              <a:gd name="T2" fmla="*/ 6096000 w 4032"/>
              <a:gd name="T3" fmla="*/ 1009650 h 1356"/>
              <a:gd name="T4" fmla="*/ 6400800 w 4032"/>
              <a:gd name="T5" fmla="*/ 2152650 h 1356"/>
              <a:gd name="T6" fmla="*/ 457200 w 4032"/>
              <a:gd name="T7" fmla="*/ 2152650 h 1356"/>
              <a:gd name="T8" fmla="*/ 0 w 4032"/>
              <a:gd name="T9" fmla="*/ 1314450 h 1356"/>
              <a:gd name="T10" fmla="*/ 1771650 w 4032"/>
              <a:gd name="T11" fmla="*/ 0 h 135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4032" h="1356">
                <a:moveTo>
                  <a:pt x="1116" y="0"/>
                </a:moveTo>
                <a:cubicBezTo>
                  <a:pt x="2370" y="1254"/>
                  <a:pt x="3840" y="636"/>
                  <a:pt x="3840" y="636"/>
                </a:cubicBezTo>
                <a:cubicBezTo>
                  <a:pt x="4032" y="966"/>
                  <a:pt x="4032" y="1356"/>
                  <a:pt x="4032" y="1356"/>
                </a:cubicBezTo>
                <a:cubicBezTo>
                  <a:pt x="4032" y="1356"/>
                  <a:pt x="2160" y="1356"/>
                  <a:pt x="288" y="1356"/>
                </a:cubicBezTo>
                <a:cubicBezTo>
                  <a:pt x="120" y="1140"/>
                  <a:pt x="0" y="828"/>
                  <a:pt x="0" y="828"/>
                </a:cubicBezTo>
                <a:lnTo>
                  <a:pt x="1116" y="0"/>
                </a:ln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42"/>
          <p:cNvSpPr>
            <a:spLocks/>
          </p:cNvSpPr>
          <p:nvPr/>
        </p:nvSpPr>
        <p:spPr bwMode="gray">
          <a:xfrm>
            <a:off x="4400550" y="781050"/>
            <a:ext cx="4743450" cy="5048250"/>
          </a:xfrm>
          <a:custGeom>
            <a:avLst/>
            <a:gdLst>
              <a:gd name="T0" fmla="*/ 809625 w 2988"/>
              <a:gd name="T1" fmla="*/ 1743075 h 3180"/>
              <a:gd name="T2" fmla="*/ 3619500 w 2988"/>
              <a:gd name="T3" fmla="*/ 0 h 3180"/>
              <a:gd name="T4" fmla="*/ 4743450 w 2988"/>
              <a:gd name="T5" fmla="*/ 542925 h 3180"/>
              <a:gd name="T6" fmla="*/ 4743450 w 2988"/>
              <a:gd name="T7" fmla="*/ 4400550 h 3180"/>
              <a:gd name="T8" fmla="*/ 2305050 w 2988"/>
              <a:gd name="T9" fmla="*/ 4857750 h 3180"/>
              <a:gd name="T10" fmla="*/ 0 w 2988"/>
              <a:gd name="T11" fmla="*/ 3819525 h 3180"/>
              <a:gd name="T12" fmla="*/ 809625 w 2988"/>
              <a:gd name="T13" fmla="*/ 1743075 h 318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988" h="3180">
                <a:moveTo>
                  <a:pt x="510" y="1098"/>
                </a:moveTo>
                <a:cubicBezTo>
                  <a:pt x="1710" y="840"/>
                  <a:pt x="2280" y="0"/>
                  <a:pt x="2280" y="0"/>
                </a:cubicBezTo>
                <a:cubicBezTo>
                  <a:pt x="2700" y="96"/>
                  <a:pt x="2988" y="342"/>
                  <a:pt x="2988" y="342"/>
                </a:cubicBezTo>
                <a:lnTo>
                  <a:pt x="2988" y="2772"/>
                </a:lnTo>
                <a:cubicBezTo>
                  <a:pt x="2988" y="2772"/>
                  <a:pt x="2202" y="3180"/>
                  <a:pt x="1452" y="3060"/>
                </a:cubicBezTo>
                <a:cubicBezTo>
                  <a:pt x="636" y="2940"/>
                  <a:pt x="0" y="2406"/>
                  <a:pt x="0" y="2406"/>
                </a:cubicBezTo>
                <a:lnTo>
                  <a:pt x="510" y="1098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Freeform 43"/>
          <p:cNvSpPr>
            <a:spLocks/>
          </p:cNvSpPr>
          <p:nvPr/>
        </p:nvSpPr>
        <p:spPr bwMode="gray">
          <a:xfrm>
            <a:off x="4800600" y="0"/>
            <a:ext cx="3276600" cy="2409825"/>
          </a:xfrm>
          <a:custGeom>
            <a:avLst/>
            <a:gdLst>
              <a:gd name="T0" fmla="*/ 0 w 2064"/>
              <a:gd name="T1" fmla="*/ 0 h 1518"/>
              <a:gd name="T2" fmla="*/ 438150 w 2064"/>
              <a:gd name="T3" fmla="*/ 2409825 h 1518"/>
              <a:gd name="T4" fmla="*/ 3276600 w 2064"/>
              <a:gd name="T5" fmla="*/ 0 h 1518"/>
              <a:gd name="T6" fmla="*/ 0 w 2064"/>
              <a:gd name="T7" fmla="*/ 0 h 151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4" h="1518">
                <a:moveTo>
                  <a:pt x="0" y="0"/>
                </a:moveTo>
                <a:cubicBezTo>
                  <a:pt x="0" y="0"/>
                  <a:pt x="138" y="759"/>
                  <a:pt x="276" y="1518"/>
                </a:cubicBezTo>
                <a:cubicBezTo>
                  <a:pt x="1518" y="1194"/>
                  <a:pt x="2064" y="0"/>
                  <a:pt x="2064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79"/>
          <p:cNvSpPr>
            <a:spLocks/>
          </p:cNvSpPr>
          <p:nvPr/>
        </p:nvSpPr>
        <p:spPr bwMode="gray">
          <a:xfrm>
            <a:off x="0" y="0"/>
            <a:ext cx="6583363" cy="7267575"/>
          </a:xfrm>
          <a:custGeom>
            <a:avLst/>
            <a:gdLst>
              <a:gd name="T0" fmla="*/ 0 w 4014"/>
              <a:gd name="T1" fmla="*/ 0 h 4455"/>
              <a:gd name="T2" fmla="*/ 5924043 w 4014"/>
              <a:gd name="T3" fmla="*/ 0 h 4455"/>
              <a:gd name="T4" fmla="*/ 5284403 w 4014"/>
              <a:gd name="T5" fmla="*/ 4962506 h 4455"/>
              <a:gd name="T6" fmla="*/ 0 w 4014"/>
              <a:gd name="T7" fmla="*/ 6107699 h 4455"/>
              <a:gd name="T8" fmla="*/ 0 w 4014"/>
              <a:gd name="T9" fmla="*/ 0 h 445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45"/>
          <p:cNvSpPr>
            <a:spLocks/>
          </p:cNvSpPr>
          <p:nvPr/>
        </p:nvSpPr>
        <p:spPr bwMode="gray">
          <a:xfrm>
            <a:off x="0" y="0"/>
            <a:ext cx="6372225" cy="707231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612" y="0"/>
              </a:cxn>
              <a:cxn ang="0">
                <a:pos x="3222" y="3042"/>
              </a:cxn>
              <a:cxn ang="0">
                <a:pos x="0" y="3744"/>
              </a:cxn>
              <a:cxn ang="0">
                <a:pos x="0" y="0"/>
              </a:cxn>
            </a:cxnLst>
            <a:rect l="0" t="0" r="r" b="b"/>
            <a:pathLst>
              <a:path w="4014" h="4455">
                <a:moveTo>
                  <a:pt x="0" y="0"/>
                </a:moveTo>
                <a:lnTo>
                  <a:pt x="3612" y="0"/>
                </a:lnTo>
                <a:cubicBezTo>
                  <a:pt x="4014" y="984"/>
                  <a:pt x="3812" y="2307"/>
                  <a:pt x="3222" y="3042"/>
                </a:cubicBezTo>
                <a:cubicBezTo>
                  <a:pt x="1988" y="4455"/>
                  <a:pt x="0" y="3744"/>
                  <a:pt x="0" y="3744"/>
                </a:cubicBezTo>
                <a:lnTo>
                  <a:pt x="0" y="0"/>
                </a:ln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25490"/>
                  <a:invGamma/>
                </a:schemeClr>
              </a:gs>
              <a:gs pos="100000">
                <a:schemeClr val="bg1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Line 47"/>
          <p:cNvSpPr>
            <a:spLocks noChangeShapeType="1"/>
          </p:cNvSpPr>
          <p:nvPr/>
        </p:nvSpPr>
        <p:spPr bwMode="gray">
          <a:xfrm>
            <a:off x="250825" y="1588"/>
            <a:ext cx="0" cy="601503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Line 48"/>
          <p:cNvSpPr>
            <a:spLocks noChangeShapeType="1"/>
          </p:cNvSpPr>
          <p:nvPr/>
        </p:nvSpPr>
        <p:spPr bwMode="gray">
          <a:xfrm>
            <a:off x="1293813" y="1588"/>
            <a:ext cx="0" cy="62071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Line 49"/>
          <p:cNvSpPr>
            <a:spLocks noChangeShapeType="1"/>
          </p:cNvSpPr>
          <p:nvPr/>
        </p:nvSpPr>
        <p:spPr bwMode="gray">
          <a:xfrm>
            <a:off x="2338388" y="1588"/>
            <a:ext cx="0" cy="6183312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Line 50"/>
          <p:cNvSpPr>
            <a:spLocks noChangeShapeType="1"/>
          </p:cNvSpPr>
          <p:nvPr/>
        </p:nvSpPr>
        <p:spPr bwMode="gray">
          <a:xfrm>
            <a:off x="3382963" y="1588"/>
            <a:ext cx="0" cy="59721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" name="Line 51"/>
          <p:cNvSpPr>
            <a:spLocks noChangeShapeType="1"/>
          </p:cNvSpPr>
          <p:nvPr/>
        </p:nvSpPr>
        <p:spPr bwMode="gray">
          <a:xfrm>
            <a:off x="4427538" y="1588"/>
            <a:ext cx="0" cy="5449887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Line 53"/>
          <p:cNvSpPr>
            <a:spLocks noChangeShapeType="1"/>
          </p:cNvSpPr>
          <p:nvPr/>
        </p:nvSpPr>
        <p:spPr bwMode="gray">
          <a:xfrm rot="5400000">
            <a:off x="2913063" y="-2654300"/>
            <a:ext cx="0" cy="58134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Line 54"/>
          <p:cNvSpPr>
            <a:spLocks noChangeShapeType="1"/>
          </p:cNvSpPr>
          <p:nvPr/>
        </p:nvSpPr>
        <p:spPr bwMode="gray">
          <a:xfrm rot="5400000">
            <a:off x="3006725" y="-1682750"/>
            <a:ext cx="0" cy="6000750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7" name="Line 55"/>
          <p:cNvSpPr>
            <a:spLocks noChangeShapeType="1"/>
          </p:cNvSpPr>
          <p:nvPr/>
        </p:nvSpPr>
        <p:spPr bwMode="gray">
          <a:xfrm rot="5400000">
            <a:off x="3011488" y="-622300"/>
            <a:ext cx="0" cy="601027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" name="Line 56"/>
          <p:cNvSpPr>
            <a:spLocks noChangeShapeType="1"/>
          </p:cNvSpPr>
          <p:nvPr/>
        </p:nvSpPr>
        <p:spPr bwMode="gray">
          <a:xfrm rot="5400000">
            <a:off x="2907507" y="548481"/>
            <a:ext cx="0" cy="58023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Line 57"/>
          <p:cNvSpPr>
            <a:spLocks noChangeShapeType="1"/>
          </p:cNvSpPr>
          <p:nvPr/>
        </p:nvSpPr>
        <p:spPr bwMode="gray">
          <a:xfrm rot="5400000">
            <a:off x="2666207" y="1854993"/>
            <a:ext cx="0" cy="5319713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" name="Line 58"/>
          <p:cNvSpPr>
            <a:spLocks noChangeShapeType="1"/>
          </p:cNvSpPr>
          <p:nvPr/>
        </p:nvSpPr>
        <p:spPr bwMode="gray">
          <a:xfrm rot="5400000">
            <a:off x="2115344" y="3472656"/>
            <a:ext cx="0" cy="4217988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1" name="Rectangle 59"/>
          <p:cNvSpPr>
            <a:spLocks noChangeArrowheads="1"/>
          </p:cNvSpPr>
          <p:nvPr/>
        </p:nvSpPr>
        <p:spPr bwMode="gray">
          <a:xfrm>
            <a:off x="2362200" y="277813"/>
            <a:ext cx="1012825" cy="1025525"/>
          </a:xfrm>
          <a:prstGeom prst="rect">
            <a:avLst/>
          </a:prstGeom>
          <a:solidFill>
            <a:srgbClr val="FFFFFF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22" name="Rectangle 60"/>
          <p:cNvSpPr>
            <a:spLocks noChangeArrowheads="1"/>
          </p:cNvSpPr>
          <p:nvPr/>
        </p:nvSpPr>
        <p:spPr bwMode="gray">
          <a:xfrm>
            <a:off x="285750" y="2427288"/>
            <a:ext cx="1012825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23" name="Rectangle 61"/>
          <p:cNvSpPr>
            <a:spLocks noChangeArrowheads="1"/>
          </p:cNvSpPr>
          <p:nvPr/>
        </p:nvSpPr>
        <p:spPr bwMode="gray">
          <a:xfrm>
            <a:off x="0" y="271463"/>
            <a:ext cx="250825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24" name="Rectangle 62"/>
          <p:cNvSpPr>
            <a:spLocks noChangeArrowheads="1"/>
          </p:cNvSpPr>
          <p:nvPr/>
        </p:nvSpPr>
        <p:spPr bwMode="gray">
          <a:xfrm>
            <a:off x="1331913" y="1588"/>
            <a:ext cx="1012825" cy="234950"/>
          </a:xfrm>
          <a:prstGeom prst="rect">
            <a:avLst/>
          </a:prstGeom>
          <a:solidFill>
            <a:srgbClr val="FFFFFF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25" name="Freeform 64"/>
          <p:cNvSpPr>
            <a:spLocks/>
          </p:cNvSpPr>
          <p:nvPr/>
        </p:nvSpPr>
        <p:spPr bwMode="gray">
          <a:xfrm>
            <a:off x="2365375" y="4541838"/>
            <a:ext cx="1009650" cy="1033462"/>
          </a:xfrm>
          <a:custGeom>
            <a:avLst/>
            <a:gdLst>
              <a:gd name="T0" fmla="*/ 0 w 636"/>
              <a:gd name="T1" fmla="*/ 0 h 651"/>
              <a:gd name="T2" fmla="*/ 0 w 636"/>
              <a:gd name="T3" fmla="*/ 1023937 h 651"/>
              <a:gd name="T4" fmla="*/ 1009650 w 636"/>
              <a:gd name="T5" fmla="*/ 1033462 h 651"/>
              <a:gd name="T6" fmla="*/ 1003300 w 636"/>
              <a:gd name="T7" fmla="*/ 0 h 651"/>
              <a:gd name="T8" fmla="*/ 0 w 636"/>
              <a:gd name="T9" fmla="*/ 0 h 65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36" h="651">
                <a:moveTo>
                  <a:pt x="0" y="0"/>
                </a:moveTo>
                <a:lnTo>
                  <a:pt x="0" y="645"/>
                </a:lnTo>
                <a:lnTo>
                  <a:pt x="636" y="651"/>
                </a:lnTo>
                <a:lnTo>
                  <a:pt x="632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9999"/>
            </a:srgb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6" name="Rectangle 31"/>
          <p:cNvSpPr>
            <a:spLocks noChangeArrowheads="1"/>
          </p:cNvSpPr>
          <p:nvPr/>
        </p:nvSpPr>
        <p:spPr bwMode="gray">
          <a:xfrm>
            <a:off x="285750" y="2435225"/>
            <a:ext cx="1012825" cy="1025525"/>
          </a:xfrm>
          <a:prstGeom prst="rect">
            <a:avLst/>
          </a:prstGeom>
          <a:solidFill>
            <a:srgbClr val="FFFFFF">
              <a:alpha val="3019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27" name="Text Box 38"/>
          <p:cNvSpPr txBox="1">
            <a:spLocks noChangeArrowheads="1"/>
          </p:cNvSpPr>
          <p:nvPr/>
        </p:nvSpPr>
        <p:spPr bwMode="gray">
          <a:xfrm>
            <a:off x="304800" y="4267200"/>
            <a:ext cx="41148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200">
                <a:latin typeface="Aller Light" pitchFamily="2" charset="0"/>
              </a:rPr>
              <a:t>Nhóm 35:	Lý Lê Thế Triển</a:t>
            </a:r>
          </a:p>
          <a:p>
            <a:pPr eaLnBrk="1" hangingPunct="1"/>
            <a:r>
              <a:rPr lang="en-US" sz="2200">
                <a:latin typeface="Aller Light" pitchFamily="2" charset="0"/>
              </a:rPr>
              <a:t>		Phan Văn Trường</a:t>
            </a:r>
          </a:p>
        </p:txBody>
      </p:sp>
      <p:grpSp>
        <p:nvGrpSpPr>
          <p:cNvPr id="28" name="Group 71"/>
          <p:cNvGrpSpPr>
            <a:grpSpLocks/>
          </p:cNvGrpSpPr>
          <p:nvPr/>
        </p:nvGrpSpPr>
        <p:grpSpPr bwMode="auto">
          <a:xfrm>
            <a:off x="8077200" y="0"/>
            <a:ext cx="1076325" cy="6858000"/>
            <a:chOff x="5088" y="0"/>
            <a:chExt cx="678" cy="4320"/>
          </a:xfrm>
        </p:grpSpPr>
        <p:sp>
          <p:nvSpPr>
            <p:cNvPr id="29" name="Freeform 66"/>
            <p:cNvSpPr>
              <a:spLocks/>
            </p:cNvSpPr>
            <p:nvPr userDrawn="1"/>
          </p:nvSpPr>
          <p:spPr bwMode="gray">
            <a:xfrm>
              <a:off x="5088" y="0"/>
              <a:ext cx="672" cy="702"/>
            </a:xfrm>
            <a:custGeom>
              <a:avLst/>
              <a:gdLst>
                <a:gd name="T0" fmla="*/ 0 w 672"/>
                <a:gd name="T1" fmla="*/ 421 h 720"/>
                <a:gd name="T2" fmla="*/ 288 w 672"/>
                <a:gd name="T3" fmla="*/ 0 h 720"/>
                <a:gd name="T4" fmla="*/ 672 w 672"/>
                <a:gd name="T5" fmla="*/ 0 h 720"/>
                <a:gd name="T6" fmla="*/ 672 w 672"/>
                <a:gd name="T7" fmla="*/ 702 h 720"/>
                <a:gd name="T8" fmla="*/ 0 w 672"/>
                <a:gd name="T9" fmla="*/ 421 h 72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672" h="720">
                  <a:moveTo>
                    <a:pt x="0" y="432"/>
                  </a:moveTo>
                  <a:cubicBezTo>
                    <a:pt x="186" y="216"/>
                    <a:pt x="288" y="0"/>
                    <a:pt x="288" y="0"/>
                  </a:cubicBezTo>
                  <a:lnTo>
                    <a:pt x="672" y="0"/>
                  </a:lnTo>
                  <a:lnTo>
                    <a:pt x="672" y="720"/>
                  </a:lnTo>
                  <a:cubicBezTo>
                    <a:pt x="672" y="720"/>
                    <a:pt x="384" y="516"/>
                    <a:pt x="0" y="432"/>
                  </a:cubicBez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" name="Freeform 67"/>
            <p:cNvSpPr>
              <a:spLocks/>
            </p:cNvSpPr>
            <p:nvPr userDrawn="1"/>
          </p:nvSpPr>
          <p:spPr bwMode="gray">
            <a:xfrm>
              <a:off x="5602" y="3496"/>
              <a:ext cx="164" cy="824"/>
            </a:xfrm>
            <a:custGeom>
              <a:avLst/>
              <a:gdLst>
                <a:gd name="T0" fmla="*/ 159 w 212"/>
                <a:gd name="T1" fmla="*/ 0 h 824"/>
                <a:gd name="T2" fmla="*/ 0 w 212"/>
                <a:gd name="T3" fmla="*/ 82 h 824"/>
                <a:gd name="T4" fmla="*/ 130 w 212"/>
                <a:gd name="T5" fmla="*/ 824 h 824"/>
                <a:gd name="T6" fmla="*/ 164 w 212"/>
                <a:gd name="T7" fmla="*/ 822 h 824"/>
                <a:gd name="T8" fmla="*/ 159 w 212"/>
                <a:gd name="T9" fmla="*/ 0 h 8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2" h="824">
                  <a:moveTo>
                    <a:pt x="206" y="0"/>
                  </a:moveTo>
                  <a:cubicBezTo>
                    <a:pt x="104" y="54"/>
                    <a:pt x="0" y="82"/>
                    <a:pt x="0" y="82"/>
                  </a:cubicBezTo>
                  <a:cubicBezTo>
                    <a:pt x="0" y="82"/>
                    <a:pt x="148" y="378"/>
                    <a:pt x="168" y="824"/>
                  </a:cubicBezTo>
                  <a:lnTo>
                    <a:pt x="212" y="822"/>
                  </a:lnTo>
                  <a:cubicBezTo>
                    <a:pt x="212" y="822"/>
                    <a:pt x="209" y="411"/>
                    <a:pt x="206" y="0"/>
                  </a:cubicBezTo>
                  <a:close/>
                </a:path>
              </a:pathLst>
            </a:custGeom>
            <a:solidFill>
              <a:srgbClr val="E8E8E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1" name="Rectangle 80"/>
          <p:cNvSpPr>
            <a:spLocks noChangeArrowheads="1"/>
          </p:cNvSpPr>
          <p:nvPr/>
        </p:nvSpPr>
        <p:spPr bwMode="gray">
          <a:xfrm>
            <a:off x="5495925" y="1333500"/>
            <a:ext cx="660400" cy="1025525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32" name="Line 81"/>
          <p:cNvSpPr>
            <a:spLocks noChangeShapeType="1"/>
          </p:cNvSpPr>
          <p:nvPr/>
        </p:nvSpPr>
        <p:spPr bwMode="gray">
          <a:xfrm>
            <a:off x="5480050" y="1588"/>
            <a:ext cx="0" cy="4238625"/>
          </a:xfrm>
          <a:prstGeom prst="line">
            <a:avLst/>
          </a:prstGeom>
          <a:noFill/>
          <a:ln w="9525">
            <a:solidFill>
              <a:srgbClr val="FFFFFF"/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50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3" name="Rectangle 82"/>
          <p:cNvSpPr>
            <a:spLocks noChangeArrowheads="1"/>
          </p:cNvSpPr>
          <p:nvPr/>
        </p:nvSpPr>
        <p:spPr bwMode="gray">
          <a:xfrm>
            <a:off x="4457700" y="3495675"/>
            <a:ext cx="1012825" cy="1025525"/>
          </a:xfrm>
          <a:prstGeom prst="rect">
            <a:avLst/>
          </a:prstGeom>
          <a:solidFill>
            <a:srgbClr val="FFFFFF">
              <a:alpha val="3019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pic>
        <p:nvPicPr>
          <p:cNvPr id="34" name="Picture 83" descr="wa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09" t="16374" b="27486"/>
          <a:stretch>
            <a:fillRect/>
          </a:stretch>
        </p:blipFill>
        <p:spPr bwMode="gray">
          <a:xfrm rot="393398">
            <a:off x="2667000" y="609600"/>
            <a:ext cx="2663825" cy="21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33375" y="5084763"/>
            <a:ext cx="6400800" cy="457200"/>
          </a:xfrm>
        </p:spPr>
        <p:txBody>
          <a:bodyPr/>
          <a:lstStyle>
            <a:lvl1pPr marL="0" indent="0">
              <a:buFontTx/>
              <a:buNone/>
              <a:defRPr sz="1600">
                <a:latin typeface="Times New Roman" pitchFamily="18" charset="0"/>
              </a:defRPr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333375" y="1884363"/>
            <a:ext cx="8229600" cy="1470025"/>
          </a:xfrm>
          <a:effectLst/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07150"/>
            <a:ext cx="2133600" cy="314325"/>
          </a:xfrm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3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07150"/>
            <a:ext cx="2895600" cy="314325"/>
          </a:xfrm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3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07150"/>
            <a:ext cx="2133600" cy="314325"/>
          </a:xfrm>
        </p:spPr>
        <p:txBody>
          <a:bodyPr/>
          <a:lstStyle>
            <a:lvl1pPr>
              <a:defRPr/>
            </a:lvl1pPr>
          </a:lstStyle>
          <a:p>
            <a:fld id="{DF9890A4-E905-4601-B90C-C9AF8620A61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874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kumimoji="0" 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defRPr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124B7F-0951-4E16-AA8C-EF682CD05E9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5685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AF53D04-238E-4B3F-BB98-2241A396D93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3620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DC84C6-45E9-4BA0-927D-6CFDD7DDD8B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681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6DB114-CAE0-4553-85E8-06AEBE231DF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477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4F769C-C3F5-4AE6-9D97-317A33F02A1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007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04800" y="6245225"/>
            <a:ext cx="457200" cy="476250"/>
          </a:xfrm>
        </p:spPr>
        <p:txBody>
          <a:bodyPr/>
          <a:lstStyle>
            <a:lvl1pPr>
              <a:defRPr/>
            </a:lvl1pPr>
          </a:lstStyle>
          <a:p>
            <a:fld id="{4150D9FF-1FC7-4955-9209-2D7F4572558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3041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A8A272-CC63-425F-9FF5-BC98529A1DA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415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5991C2-169E-4257-8098-A78A1451B89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322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09190B-4FB1-43A2-8F15-583444F8D7F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589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25438"/>
            <a:ext cx="2057400" cy="58007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25438"/>
            <a:ext cx="6019800" cy="58007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2CC2E8-5423-4E4D-AE3F-BB05E2CD6A1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3026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C5E4739-234D-47A2-92BF-6A4C9F53974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674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8B95B83-69AD-42B5-92E7-94A0272EE91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280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5438"/>
            <a:ext cx="8229600" cy="9271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AB95C5CC-4E6F-4E37-81EC-4DE039F908E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676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Freeform 7"/>
          <p:cNvSpPr>
            <a:spLocks/>
          </p:cNvSpPr>
          <p:nvPr/>
        </p:nvSpPr>
        <p:spPr bwMode="gray">
          <a:xfrm>
            <a:off x="-9525" y="-9525"/>
            <a:ext cx="9156700" cy="6872288"/>
          </a:xfrm>
          <a:custGeom>
            <a:avLst/>
            <a:gdLst/>
            <a:ahLst/>
            <a:cxnLst>
              <a:cxn ang="0">
                <a:pos x="5766" y="605"/>
              </a:cxn>
              <a:cxn ang="0">
                <a:pos x="5768" y="4325"/>
              </a:cxn>
              <a:cxn ang="0">
                <a:pos x="1082" y="4329"/>
              </a:cxn>
              <a:cxn ang="0">
                <a:pos x="13" y="3351"/>
              </a:cxn>
              <a:cxn ang="0">
                <a:pos x="0" y="0"/>
              </a:cxn>
              <a:cxn ang="0">
                <a:pos x="2428" y="7"/>
              </a:cxn>
              <a:cxn ang="0">
                <a:pos x="5766" y="605"/>
              </a:cxn>
            </a:cxnLst>
            <a:rect l="0" t="0" r="r" b="b"/>
            <a:pathLst>
              <a:path w="5768" h="4329">
                <a:moveTo>
                  <a:pt x="5766" y="605"/>
                </a:moveTo>
                <a:cubicBezTo>
                  <a:pt x="5767" y="2464"/>
                  <a:pt x="5768" y="4325"/>
                  <a:pt x="5768" y="4325"/>
                </a:cubicBezTo>
                <a:lnTo>
                  <a:pt x="1082" y="4329"/>
                </a:lnTo>
                <a:cubicBezTo>
                  <a:pt x="318" y="3809"/>
                  <a:pt x="9" y="3349"/>
                  <a:pt x="13" y="3351"/>
                </a:cubicBezTo>
                <a:lnTo>
                  <a:pt x="0" y="0"/>
                </a:lnTo>
                <a:lnTo>
                  <a:pt x="2428" y="7"/>
                </a:lnTo>
                <a:cubicBezTo>
                  <a:pt x="2428" y="12"/>
                  <a:pt x="3096" y="401"/>
                  <a:pt x="5766" y="605"/>
                </a:cubicBezTo>
                <a:close/>
              </a:path>
            </a:pathLst>
          </a:custGeom>
          <a:gradFill rotWithShape="1">
            <a:gsLst>
              <a:gs pos="0">
                <a:schemeClr val="bg1">
                  <a:gamma/>
                  <a:tint val="3137"/>
                  <a:invGamma/>
                </a:schemeClr>
              </a:gs>
              <a:gs pos="100000">
                <a:schemeClr val="bg1">
                  <a:alpha val="70000"/>
                </a:schemeClr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7" name="Freeform 9"/>
          <p:cNvSpPr>
            <a:spLocks/>
          </p:cNvSpPr>
          <p:nvPr/>
        </p:nvSpPr>
        <p:spPr bwMode="gray">
          <a:xfrm>
            <a:off x="-4763" y="5500688"/>
            <a:ext cx="1441451" cy="1358900"/>
          </a:xfrm>
          <a:custGeom>
            <a:avLst/>
            <a:gdLst>
              <a:gd name="T0" fmla="*/ 0 w 1089"/>
              <a:gd name="T1" fmla="*/ 0 h 1100"/>
              <a:gd name="T2" fmla="*/ 0 w 1089"/>
              <a:gd name="T3" fmla="*/ 1358900 h 1100"/>
              <a:gd name="T4" fmla="*/ 1441451 w 1089"/>
              <a:gd name="T5" fmla="*/ 1358900 h 1100"/>
              <a:gd name="T6" fmla="*/ 0 w 1089"/>
              <a:gd name="T7" fmla="*/ 0 h 11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89" h="1100">
                <a:moveTo>
                  <a:pt x="0" y="0"/>
                </a:moveTo>
                <a:cubicBezTo>
                  <a:pt x="0" y="550"/>
                  <a:pt x="0" y="1100"/>
                  <a:pt x="0" y="1100"/>
                </a:cubicBezTo>
                <a:lnTo>
                  <a:pt x="1089" y="1100"/>
                </a:lnTo>
                <a:cubicBezTo>
                  <a:pt x="1089" y="1100"/>
                  <a:pt x="596" y="865"/>
                  <a:pt x="0" y="0"/>
                </a:cubicBez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8" name="Line 13"/>
          <p:cNvSpPr>
            <a:spLocks noChangeShapeType="1"/>
          </p:cNvSpPr>
          <p:nvPr/>
        </p:nvSpPr>
        <p:spPr bwMode="gray">
          <a:xfrm>
            <a:off x="527050" y="0"/>
            <a:ext cx="0" cy="591026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9" name="Line 14"/>
          <p:cNvSpPr>
            <a:spLocks noChangeShapeType="1"/>
          </p:cNvSpPr>
          <p:nvPr/>
        </p:nvSpPr>
        <p:spPr bwMode="gray">
          <a:xfrm>
            <a:off x="1677988" y="0"/>
            <a:ext cx="0" cy="68326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0" name="Line 15"/>
          <p:cNvSpPr>
            <a:spLocks noChangeShapeType="1"/>
          </p:cNvSpPr>
          <p:nvPr/>
        </p:nvSpPr>
        <p:spPr bwMode="gray">
          <a:xfrm>
            <a:off x="2830513" y="0"/>
            <a:ext cx="0" cy="686117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Line 16"/>
          <p:cNvSpPr>
            <a:spLocks noChangeShapeType="1"/>
          </p:cNvSpPr>
          <p:nvPr/>
        </p:nvSpPr>
        <p:spPr bwMode="gray">
          <a:xfrm>
            <a:off x="3983038" y="0"/>
            <a:ext cx="0" cy="6875463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2" name="Line 17"/>
          <p:cNvSpPr>
            <a:spLocks noChangeShapeType="1"/>
          </p:cNvSpPr>
          <p:nvPr/>
        </p:nvSpPr>
        <p:spPr bwMode="gray">
          <a:xfrm>
            <a:off x="5133975" y="388938"/>
            <a:ext cx="0" cy="648652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3" name="Line 18"/>
          <p:cNvSpPr>
            <a:spLocks noChangeShapeType="1"/>
          </p:cNvSpPr>
          <p:nvPr/>
        </p:nvSpPr>
        <p:spPr bwMode="gray">
          <a:xfrm>
            <a:off x="6286500" y="619125"/>
            <a:ext cx="0" cy="6256338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4" name="Line 19"/>
          <p:cNvSpPr>
            <a:spLocks noChangeShapeType="1"/>
          </p:cNvSpPr>
          <p:nvPr/>
        </p:nvSpPr>
        <p:spPr bwMode="gray">
          <a:xfrm>
            <a:off x="7439025" y="773113"/>
            <a:ext cx="0" cy="610235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5" name="Line 20"/>
          <p:cNvSpPr>
            <a:spLocks noChangeShapeType="1"/>
          </p:cNvSpPr>
          <p:nvPr/>
        </p:nvSpPr>
        <p:spPr bwMode="gray">
          <a:xfrm>
            <a:off x="8591550" y="900113"/>
            <a:ext cx="0" cy="597535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6" name="Line 22"/>
          <p:cNvSpPr>
            <a:spLocks noChangeShapeType="1"/>
          </p:cNvSpPr>
          <p:nvPr/>
        </p:nvSpPr>
        <p:spPr bwMode="gray">
          <a:xfrm rot="5400000">
            <a:off x="2595563" y="-2176463"/>
            <a:ext cx="0" cy="519112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7" name="Line 23"/>
          <p:cNvSpPr>
            <a:spLocks noChangeShapeType="1"/>
          </p:cNvSpPr>
          <p:nvPr/>
        </p:nvSpPr>
        <p:spPr bwMode="gray">
          <a:xfrm rot="5400000">
            <a:off x="4578350" y="-303688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8" name="Line 24"/>
          <p:cNvSpPr>
            <a:spLocks noChangeShapeType="1"/>
          </p:cNvSpPr>
          <p:nvPr/>
        </p:nvSpPr>
        <p:spPr bwMode="gray">
          <a:xfrm rot="5400000">
            <a:off x="4578350" y="-1912937"/>
            <a:ext cx="0" cy="9156700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39" name="Line 25"/>
          <p:cNvSpPr>
            <a:spLocks noChangeShapeType="1"/>
          </p:cNvSpPr>
          <p:nvPr/>
        </p:nvSpPr>
        <p:spPr bwMode="gray">
          <a:xfrm rot="5400000">
            <a:off x="4579938" y="-788988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40" name="Line 26"/>
          <p:cNvSpPr>
            <a:spLocks noChangeShapeType="1"/>
          </p:cNvSpPr>
          <p:nvPr/>
        </p:nvSpPr>
        <p:spPr bwMode="gray">
          <a:xfrm rot="5400000">
            <a:off x="4579938" y="334962"/>
            <a:ext cx="0" cy="915352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41" name="Line 27"/>
          <p:cNvSpPr>
            <a:spLocks noChangeShapeType="1"/>
          </p:cNvSpPr>
          <p:nvPr/>
        </p:nvSpPr>
        <p:spPr bwMode="gray">
          <a:xfrm rot="5400000">
            <a:off x="4905376" y="1824037"/>
            <a:ext cx="0" cy="8423275"/>
          </a:xfrm>
          <a:prstGeom prst="line">
            <a:avLst/>
          </a:prstGeom>
          <a:noFill/>
          <a:ln w="9525">
            <a:solidFill>
              <a:srgbClr val="FFFFFF">
                <a:alpha val="50195"/>
              </a:srgbClr>
            </a:solidFill>
            <a:round/>
            <a:headEnd/>
            <a:tailEnd/>
          </a:ln>
          <a:effectLst>
            <a:outerShdw dist="17961" dir="2700000" algn="ctr" rotWithShape="0">
              <a:schemeClr val="accent2">
                <a:alpha val="35001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42" name="Rectangle 28"/>
          <p:cNvSpPr>
            <a:spLocks noChangeArrowheads="1"/>
          </p:cNvSpPr>
          <p:nvPr/>
        </p:nvSpPr>
        <p:spPr bwMode="gray">
          <a:xfrm>
            <a:off x="4005263" y="2692400"/>
            <a:ext cx="1128712" cy="1079500"/>
          </a:xfrm>
          <a:prstGeom prst="rect">
            <a:avLst/>
          </a:prstGeom>
          <a:solidFill>
            <a:srgbClr val="FFFFFF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1043" name="Rectangle 29"/>
          <p:cNvSpPr>
            <a:spLocks noChangeArrowheads="1"/>
          </p:cNvSpPr>
          <p:nvPr/>
        </p:nvSpPr>
        <p:spPr bwMode="gray">
          <a:xfrm>
            <a:off x="7459663" y="4937125"/>
            <a:ext cx="1120775" cy="1079500"/>
          </a:xfrm>
          <a:prstGeom prst="rect">
            <a:avLst/>
          </a:prstGeom>
          <a:solidFill>
            <a:srgbClr val="FFFFFF">
              <a:alpha val="3019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1044" name="Rectangle 30"/>
          <p:cNvSpPr>
            <a:spLocks noChangeArrowheads="1"/>
          </p:cNvSpPr>
          <p:nvPr/>
        </p:nvSpPr>
        <p:spPr bwMode="gray">
          <a:xfrm>
            <a:off x="549275" y="3808413"/>
            <a:ext cx="1128713" cy="1079500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1045" name="Rectangle 31"/>
          <p:cNvSpPr>
            <a:spLocks noChangeArrowheads="1"/>
          </p:cNvSpPr>
          <p:nvPr/>
        </p:nvSpPr>
        <p:spPr bwMode="gray">
          <a:xfrm>
            <a:off x="6307138" y="6064250"/>
            <a:ext cx="1128712" cy="796925"/>
          </a:xfrm>
          <a:prstGeom prst="rect">
            <a:avLst/>
          </a:prstGeom>
          <a:solidFill>
            <a:srgbClr val="FFFFFF">
              <a:alpha val="2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1046" name="Rectangle 32"/>
          <p:cNvSpPr>
            <a:spLocks noChangeArrowheads="1"/>
          </p:cNvSpPr>
          <p:nvPr/>
        </p:nvSpPr>
        <p:spPr bwMode="gray">
          <a:xfrm>
            <a:off x="2846388" y="0"/>
            <a:ext cx="1128712" cy="404813"/>
          </a:xfrm>
          <a:prstGeom prst="rect">
            <a:avLst/>
          </a:prstGeom>
          <a:solidFill>
            <a:srgbClr val="FFFFFF">
              <a:alpha val="39999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1047" name="Rectangle 33"/>
          <p:cNvSpPr>
            <a:spLocks noChangeArrowheads="1"/>
          </p:cNvSpPr>
          <p:nvPr/>
        </p:nvSpPr>
        <p:spPr bwMode="gray">
          <a:xfrm>
            <a:off x="2852738" y="4938713"/>
            <a:ext cx="1120775" cy="1079500"/>
          </a:xfrm>
          <a:prstGeom prst="rect">
            <a:avLst/>
          </a:prstGeom>
          <a:solidFill>
            <a:srgbClr val="FFFFFF">
              <a:alpha val="3019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1048" name="Rectangle 34"/>
          <p:cNvSpPr>
            <a:spLocks noChangeArrowheads="1"/>
          </p:cNvSpPr>
          <p:nvPr/>
        </p:nvSpPr>
        <p:spPr bwMode="gray">
          <a:xfrm>
            <a:off x="6300788" y="1566863"/>
            <a:ext cx="1120775" cy="1079500"/>
          </a:xfrm>
          <a:prstGeom prst="rect">
            <a:avLst/>
          </a:prstGeom>
          <a:solidFill>
            <a:srgbClr val="FFFFFF">
              <a:alpha val="30196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1049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64770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vi-V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vi-V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304800" y="6229350"/>
            <a:ext cx="4572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88BB387-0B06-4499-B36D-A27FA283797D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53" name="Freeform 36"/>
          <p:cNvSpPr>
            <a:spLocks/>
          </p:cNvSpPr>
          <p:nvPr/>
        </p:nvSpPr>
        <p:spPr bwMode="gray">
          <a:xfrm>
            <a:off x="4041775" y="0"/>
            <a:ext cx="5105400" cy="739775"/>
          </a:xfrm>
          <a:custGeom>
            <a:avLst/>
            <a:gdLst>
              <a:gd name="T0" fmla="*/ 5105400 w 3130"/>
              <a:gd name="T1" fmla="*/ 739775 h 453"/>
              <a:gd name="T2" fmla="*/ 5105400 w 3130"/>
              <a:gd name="T3" fmla="*/ 0 h 453"/>
              <a:gd name="T4" fmla="*/ 0 w 3130"/>
              <a:gd name="T5" fmla="*/ 0 h 453"/>
              <a:gd name="T6" fmla="*/ 5105400 w 3130"/>
              <a:gd name="T7" fmla="*/ 739775 h 4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130" h="453">
                <a:moveTo>
                  <a:pt x="3130" y="453"/>
                </a:moveTo>
                <a:cubicBezTo>
                  <a:pt x="3130" y="226"/>
                  <a:pt x="3130" y="0"/>
                  <a:pt x="3130" y="0"/>
                </a:cubicBezTo>
                <a:lnTo>
                  <a:pt x="0" y="0"/>
                </a:lnTo>
                <a:cubicBezTo>
                  <a:pt x="0" y="0"/>
                  <a:pt x="1298" y="389"/>
                  <a:pt x="3130" y="453"/>
                </a:cubicBezTo>
                <a:close/>
              </a:path>
            </a:pathLst>
          </a:custGeom>
          <a:solidFill>
            <a:schemeClr val="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54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457200" y="325438"/>
            <a:ext cx="8229600" cy="92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FFFF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1055" name="Picture 37" descr="water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09" t="16374" b="27486"/>
          <a:stretch>
            <a:fillRect/>
          </a:stretch>
        </p:blipFill>
        <p:spPr bwMode="gray">
          <a:xfrm rot="786797">
            <a:off x="6629400" y="-381000"/>
            <a:ext cx="2417763" cy="199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6" name="Picture 38" descr="3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 rot="20740733" flipH="1">
            <a:off x="49213" y="5726113"/>
            <a:ext cx="1223962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24" r:id="rId7"/>
    <p:sldLayoutId id="2147483819" r:id="rId8"/>
    <p:sldLayoutId id="2147483820" r:id="rId9"/>
    <p:sldLayoutId id="2147483821" r:id="rId10"/>
    <p:sldLayoutId id="2147483822" r:id="rId11"/>
    <p:sldLayoutId id="2147483825" r:id="rId12"/>
    <p:sldLayoutId id="2147483826" r:id="rId13"/>
    <p:sldLayoutId id="2147483827" r:id="rId1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4B7F-0951-4E16-AA8C-EF682CD05E92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 bwMode="black">
          <a:xfrm>
            <a:off x="152400" y="1856232"/>
            <a:ext cx="2514600" cy="2868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FFFF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0" lang="en-US" sz="36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vi-VN" sz="400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NGUYÊN LÝ HỆ ĐIỀU HÀNH</a:t>
            </a:r>
            <a:endParaRPr lang="vi-VN" sz="400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10991348"/>
              </p:ext>
            </p:extLst>
          </p:nvPr>
        </p:nvGraphicFramePr>
        <p:xfrm>
          <a:off x="2743200" y="1524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275914657"/>
              </p:ext>
            </p:extLst>
          </p:nvPr>
        </p:nvGraphicFramePr>
        <p:xfrm>
          <a:off x="2743200" y="41148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19134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19400"/>
            <a:ext cx="8229600" cy="927100"/>
          </a:xfrm>
        </p:spPr>
        <p:txBody>
          <a:bodyPr/>
          <a:lstStyle/>
          <a:p>
            <a:pPr algn="ctr">
              <a:defRPr/>
            </a:pPr>
            <a:r>
              <a:rPr sz="60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HỆ ĐIỀU HÀNH </a:t>
            </a:r>
          </a:p>
        </p:txBody>
      </p:sp>
      <p:sp>
        <p:nvSpPr>
          <p:cNvPr id="819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71D0953-99BD-4189-BD0F-234EA0D0034D}" type="slidenum">
              <a:rPr lang="en-US"/>
              <a:pPr eaLnBrk="1" hangingPunct="1"/>
              <a:t>2</a:t>
            </a:fld>
            <a:endParaRPr lang="en-US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Oval 115"/>
          <p:cNvSpPr>
            <a:spLocks noChangeArrowheads="1"/>
          </p:cNvSpPr>
          <p:nvPr/>
        </p:nvSpPr>
        <p:spPr bwMode="gray">
          <a:xfrm>
            <a:off x="2590800" y="2133600"/>
            <a:ext cx="4038600" cy="3962400"/>
          </a:xfrm>
          <a:prstGeom prst="ellipse">
            <a:avLst/>
          </a:prstGeom>
          <a:gradFill rotWithShape="1">
            <a:gsLst>
              <a:gs pos="0">
                <a:srgbClr val="CCECFF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9219" name="Rectangle 2"/>
          <p:cNvSpPr txBox="1">
            <a:spLocks noChangeArrowheads="1"/>
          </p:cNvSpPr>
          <p:nvPr/>
        </p:nvSpPr>
        <p:spPr bwMode="auto">
          <a:xfrm>
            <a:off x="0" y="609600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4400" b="1">
                <a:solidFill>
                  <a:schemeClr val="tx2"/>
                </a:solidFill>
              </a:rPr>
              <a:t>Nội dung bài học: </a:t>
            </a:r>
            <a:endParaRPr lang="en-US" sz="2800" b="1">
              <a:solidFill>
                <a:schemeClr val="tx2"/>
              </a:solidFill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581400" y="3124200"/>
            <a:ext cx="2057400" cy="2133600"/>
            <a:chOff x="2016" y="1920"/>
            <a:chExt cx="1680" cy="1680"/>
          </a:xfrm>
        </p:grpSpPr>
        <p:sp>
          <p:nvSpPr>
            <p:cNvPr id="9247" name="Oval 4"/>
            <p:cNvSpPr>
              <a:spLocks noChangeArrowheads="1"/>
            </p:cNvSpPr>
            <p:nvPr/>
          </p:nvSpPr>
          <p:spPr bwMode="gray">
            <a:xfrm>
              <a:off x="2016" y="1920"/>
              <a:ext cx="1680" cy="1680"/>
            </a:xfrm>
            <a:prstGeom prst="ellipse">
              <a:avLst/>
            </a:prstGeom>
            <a:gradFill rotWithShape="1">
              <a:gsLst>
                <a:gs pos="0">
                  <a:srgbClr val="00CC99"/>
                </a:gs>
                <a:gs pos="100000">
                  <a:srgbClr val="005D46"/>
                </a:gs>
              </a:gsLst>
              <a:lin ang="5400000" scaled="1"/>
            </a:gra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9248" name="Freeform 5"/>
            <p:cNvSpPr>
              <a:spLocks/>
            </p:cNvSpPr>
            <p:nvPr/>
          </p:nvSpPr>
          <p:spPr bwMode="gray">
            <a:xfrm>
              <a:off x="2208" y="1948"/>
              <a:ext cx="1296" cy="634"/>
            </a:xfrm>
            <a:custGeom>
              <a:avLst/>
              <a:gdLst>
                <a:gd name="T0" fmla="*/ 1182 w 1321"/>
                <a:gd name="T1" fmla="*/ 224 h 712"/>
                <a:gd name="T2" fmla="*/ 1197 w 1321"/>
                <a:gd name="T3" fmla="*/ 248 h 712"/>
                <a:gd name="T4" fmla="*/ 1200 w 1321"/>
                <a:gd name="T5" fmla="*/ 269 h 712"/>
                <a:gd name="T6" fmla="*/ 1195 w 1321"/>
                <a:gd name="T7" fmla="*/ 289 h 712"/>
                <a:gd name="T8" fmla="*/ 1179 w 1321"/>
                <a:gd name="T9" fmla="*/ 307 h 712"/>
                <a:gd name="T10" fmla="*/ 1156 w 1321"/>
                <a:gd name="T11" fmla="*/ 324 h 712"/>
                <a:gd name="T12" fmla="*/ 1126 w 1321"/>
                <a:gd name="T13" fmla="*/ 338 h 712"/>
                <a:gd name="T14" fmla="*/ 1087 w 1321"/>
                <a:gd name="T15" fmla="*/ 351 h 712"/>
                <a:gd name="T16" fmla="*/ 1043 w 1321"/>
                <a:gd name="T17" fmla="*/ 364 h 712"/>
                <a:gd name="T18" fmla="*/ 992 w 1321"/>
                <a:gd name="T19" fmla="*/ 373 h 712"/>
                <a:gd name="T20" fmla="*/ 937 w 1321"/>
                <a:gd name="T21" fmla="*/ 382 h 712"/>
                <a:gd name="T22" fmla="*/ 879 w 1321"/>
                <a:gd name="T23" fmla="*/ 388 h 712"/>
                <a:gd name="T24" fmla="*/ 814 w 1321"/>
                <a:gd name="T25" fmla="*/ 394 h 712"/>
                <a:gd name="T26" fmla="*/ 749 w 1321"/>
                <a:gd name="T27" fmla="*/ 397 h 712"/>
                <a:gd name="T28" fmla="*/ 723 w 1321"/>
                <a:gd name="T29" fmla="*/ 399 h 712"/>
                <a:gd name="T30" fmla="*/ 433 w 1321"/>
                <a:gd name="T31" fmla="*/ 399 h 712"/>
                <a:gd name="T32" fmla="*/ 429 w 1321"/>
                <a:gd name="T33" fmla="*/ 399 h 712"/>
                <a:gd name="T34" fmla="*/ 372 w 1321"/>
                <a:gd name="T35" fmla="*/ 396 h 712"/>
                <a:gd name="T36" fmla="*/ 317 w 1321"/>
                <a:gd name="T37" fmla="*/ 394 h 712"/>
                <a:gd name="T38" fmla="*/ 265 w 1321"/>
                <a:gd name="T39" fmla="*/ 390 h 712"/>
                <a:gd name="T40" fmla="*/ 215 w 1321"/>
                <a:gd name="T41" fmla="*/ 386 h 712"/>
                <a:gd name="T42" fmla="*/ 170 w 1321"/>
                <a:gd name="T43" fmla="*/ 379 h 712"/>
                <a:gd name="T44" fmla="*/ 128 w 1321"/>
                <a:gd name="T45" fmla="*/ 370 h 712"/>
                <a:gd name="T46" fmla="*/ 92 w 1321"/>
                <a:gd name="T47" fmla="*/ 363 h 712"/>
                <a:gd name="T48" fmla="*/ 62 w 1321"/>
                <a:gd name="T49" fmla="*/ 353 h 712"/>
                <a:gd name="T50" fmla="*/ 34 w 1321"/>
                <a:gd name="T51" fmla="*/ 340 h 712"/>
                <a:gd name="T52" fmla="*/ 18 w 1321"/>
                <a:gd name="T53" fmla="*/ 326 h 712"/>
                <a:gd name="T54" fmla="*/ 6 w 1321"/>
                <a:gd name="T55" fmla="*/ 310 h 712"/>
                <a:gd name="T56" fmla="*/ 0 w 1321"/>
                <a:gd name="T57" fmla="*/ 293 h 712"/>
                <a:gd name="T58" fmla="*/ 0 w 1321"/>
                <a:gd name="T59" fmla="*/ 291 h 712"/>
                <a:gd name="T60" fmla="*/ 4 w 1321"/>
                <a:gd name="T61" fmla="*/ 272 h 712"/>
                <a:gd name="T62" fmla="*/ 16 w 1321"/>
                <a:gd name="T63" fmla="*/ 249 h 712"/>
                <a:gd name="T64" fmla="*/ 46 w 1321"/>
                <a:gd name="T65" fmla="*/ 207 h 712"/>
                <a:gd name="T66" fmla="*/ 84 w 1321"/>
                <a:gd name="T67" fmla="*/ 167 h 712"/>
                <a:gd name="T68" fmla="*/ 132 w 1321"/>
                <a:gd name="T69" fmla="*/ 132 h 712"/>
                <a:gd name="T70" fmla="*/ 184 w 1321"/>
                <a:gd name="T71" fmla="*/ 99 h 712"/>
                <a:gd name="T72" fmla="*/ 245 w 1321"/>
                <a:gd name="T73" fmla="*/ 69 h 712"/>
                <a:gd name="T74" fmla="*/ 311 w 1321"/>
                <a:gd name="T75" fmla="*/ 46 h 712"/>
                <a:gd name="T76" fmla="*/ 377 w 1321"/>
                <a:gd name="T77" fmla="*/ 26 h 712"/>
                <a:gd name="T78" fmla="*/ 452 w 1321"/>
                <a:gd name="T79" fmla="*/ 12 h 712"/>
                <a:gd name="T80" fmla="*/ 528 w 1321"/>
                <a:gd name="T81" fmla="*/ 4 h 712"/>
                <a:gd name="T82" fmla="*/ 606 w 1321"/>
                <a:gd name="T83" fmla="*/ 0 h 712"/>
                <a:gd name="T84" fmla="*/ 606 w 1321"/>
                <a:gd name="T85" fmla="*/ 0 h 712"/>
                <a:gd name="T86" fmla="*/ 690 w 1321"/>
                <a:gd name="T87" fmla="*/ 4 h 712"/>
                <a:gd name="T88" fmla="*/ 770 w 1321"/>
                <a:gd name="T89" fmla="*/ 12 h 712"/>
                <a:gd name="T90" fmla="*/ 847 w 1321"/>
                <a:gd name="T91" fmla="*/ 29 h 712"/>
                <a:gd name="T92" fmla="*/ 918 w 1321"/>
                <a:gd name="T93" fmla="*/ 50 h 712"/>
                <a:gd name="T94" fmla="*/ 984 w 1321"/>
                <a:gd name="T95" fmla="*/ 77 h 712"/>
                <a:gd name="T96" fmla="*/ 1044 w 1321"/>
                <a:gd name="T97" fmla="*/ 109 h 712"/>
                <a:gd name="T98" fmla="*/ 1098 w 1321"/>
                <a:gd name="T99" fmla="*/ 143 h 712"/>
                <a:gd name="T100" fmla="*/ 1144 w 1321"/>
                <a:gd name="T101" fmla="*/ 182 h 712"/>
                <a:gd name="T102" fmla="*/ 1182 w 1321"/>
                <a:gd name="T103" fmla="*/ 224 h 712"/>
                <a:gd name="T104" fmla="*/ 1182 w 1321"/>
                <a:gd name="T105" fmla="*/ 224 h 71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1321"/>
                <a:gd name="T160" fmla="*/ 0 h 712"/>
                <a:gd name="T161" fmla="*/ 1321 w 1321"/>
                <a:gd name="T162" fmla="*/ 712 h 712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1321" h="712">
                  <a:moveTo>
                    <a:pt x="1301" y="401"/>
                  </a:moveTo>
                  <a:lnTo>
                    <a:pt x="1317" y="442"/>
                  </a:lnTo>
                  <a:lnTo>
                    <a:pt x="1321" y="481"/>
                  </a:lnTo>
                  <a:lnTo>
                    <a:pt x="1315" y="516"/>
                  </a:lnTo>
                  <a:lnTo>
                    <a:pt x="1298" y="550"/>
                  </a:lnTo>
                  <a:lnTo>
                    <a:pt x="1272" y="579"/>
                  </a:lnTo>
                  <a:lnTo>
                    <a:pt x="1239" y="604"/>
                  </a:lnTo>
                  <a:lnTo>
                    <a:pt x="1196" y="628"/>
                  </a:lnTo>
                  <a:lnTo>
                    <a:pt x="1147" y="649"/>
                  </a:lnTo>
                  <a:lnTo>
                    <a:pt x="1092" y="667"/>
                  </a:lnTo>
                  <a:lnTo>
                    <a:pt x="1031" y="683"/>
                  </a:lnTo>
                  <a:lnTo>
                    <a:pt x="967" y="694"/>
                  </a:lnTo>
                  <a:lnTo>
                    <a:pt x="896" y="704"/>
                  </a:lnTo>
                  <a:lnTo>
                    <a:pt x="824" y="710"/>
                  </a:lnTo>
                  <a:lnTo>
                    <a:pt x="795" y="712"/>
                  </a:lnTo>
                  <a:lnTo>
                    <a:pt x="476" y="712"/>
                  </a:lnTo>
                  <a:lnTo>
                    <a:pt x="472" y="712"/>
                  </a:lnTo>
                  <a:lnTo>
                    <a:pt x="409" y="708"/>
                  </a:lnTo>
                  <a:lnTo>
                    <a:pt x="348" y="704"/>
                  </a:lnTo>
                  <a:lnTo>
                    <a:pt x="290" y="696"/>
                  </a:lnTo>
                  <a:lnTo>
                    <a:pt x="235" y="689"/>
                  </a:lnTo>
                  <a:lnTo>
                    <a:pt x="186" y="677"/>
                  </a:lnTo>
                  <a:lnTo>
                    <a:pt x="141" y="663"/>
                  </a:lnTo>
                  <a:lnTo>
                    <a:pt x="102" y="648"/>
                  </a:lnTo>
                  <a:lnTo>
                    <a:pt x="67" y="630"/>
                  </a:lnTo>
                  <a:lnTo>
                    <a:pt x="39" y="608"/>
                  </a:lnTo>
                  <a:lnTo>
                    <a:pt x="18" y="583"/>
                  </a:lnTo>
                  <a:lnTo>
                    <a:pt x="6" y="554"/>
                  </a:lnTo>
                  <a:lnTo>
                    <a:pt x="0" y="524"/>
                  </a:lnTo>
                  <a:lnTo>
                    <a:pt x="0" y="520"/>
                  </a:lnTo>
                  <a:lnTo>
                    <a:pt x="4" y="487"/>
                  </a:lnTo>
                  <a:lnTo>
                    <a:pt x="16" y="446"/>
                  </a:lnTo>
                  <a:lnTo>
                    <a:pt x="51" y="370"/>
                  </a:lnTo>
                  <a:lnTo>
                    <a:pt x="94" y="299"/>
                  </a:lnTo>
                  <a:lnTo>
                    <a:pt x="147" y="235"/>
                  </a:lnTo>
                  <a:lnTo>
                    <a:pt x="204" y="176"/>
                  </a:lnTo>
                  <a:lnTo>
                    <a:pt x="270" y="125"/>
                  </a:lnTo>
                  <a:lnTo>
                    <a:pt x="341" y="82"/>
                  </a:lnTo>
                  <a:lnTo>
                    <a:pt x="415" y="47"/>
                  </a:lnTo>
                  <a:lnTo>
                    <a:pt x="497" y="21"/>
                  </a:lnTo>
                  <a:lnTo>
                    <a:pt x="581" y="6"/>
                  </a:lnTo>
                  <a:lnTo>
                    <a:pt x="667" y="0"/>
                  </a:lnTo>
                  <a:lnTo>
                    <a:pt x="759" y="6"/>
                  </a:lnTo>
                  <a:lnTo>
                    <a:pt x="847" y="23"/>
                  </a:lnTo>
                  <a:lnTo>
                    <a:pt x="932" y="53"/>
                  </a:lnTo>
                  <a:lnTo>
                    <a:pt x="1010" y="90"/>
                  </a:lnTo>
                  <a:lnTo>
                    <a:pt x="1082" y="137"/>
                  </a:lnTo>
                  <a:lnTo>
                    <a:pt x="1149" y="194"/>
                  </a:lnTo>
                  <a:lnTo>
                    <a:pt x="1208" y="256"/>
                  </a:lnTo>
                  <a:lnTo>
                    <a:pt x="1258" y="325"/>
                  </a:lnTo>
                  <a:lnTo>
                    <a:pt x="1301" y="401"/>
                  </a:lnTo>
                  <a:close/>
                </a:path>
              </a:pathLst>
            </a:custGeom>
            <a:gradFill rotWithShape="1">
              <a:gsLst>
                <a:gs pos="0">
                  <a:srgbClr val="FFFFFF"/>
                </a:gs>
                <a:gs pos="100000">
                  <a:srgbClr val="00CC99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" name="Text Box 6"/>
          <p:cNvSpPr txBox="1">
            <a:spLocks noChangeArrowheads="1"/>
          </p:cNvSpPr>
          <p:nvPr/>
        </p:nvSpPr>
        <p:spPr bwMode="gray">
          <a:xfrm>
            <a:off x="3949700" y="3657600"/>
            <a:ext cx="13081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Khái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niệm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Hệ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Điều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b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Hành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3" name="Group 127"/>
          <p:cNvGrpSpPr>
            <a:grpSpLocks/>
          </p:cNvGrpSpPr>
          <p:nvPr/>
        </p:nvGrpSpPr>
        <p:grpSpPr bwMode="auto">
          <a:xfrm>
            <a:off x="4191000" y="1703388"/>
            <a:ext cx="685800" cy="658812"/>
            <a:chOff x="2640" y="1088"/>
            <a:chExt cx="432" cy="415"/>
          </a:xfrm>
        </p:grpSpPr>
        <p:grpSp>
          <p:nvGrpSpPr>
            <p:cNvPr id="9243" name="Group 8"/>
            <p:cNvGrpSpPr>
              <a:grpSpLocks/>
            </p:cNvGrpSpPr>
            <p:nvPr/>
          </p:nvGrpSpPr>
          <p:grpSpPr bwMode="auto">
            <a:xfrm>
              <a:off x="2640" y="1088"/>
              <a:ext cx="432" cy="415"/>
              <a:chOff x="2016" y="1920"/>
              <a:chExt cx="1680" cy="1680"/>
            </a:xfrm>
          </p:grpSpPr>
          <p:sp>
            <p:nvSpPr>
              <p:cNvPr id="9245" name="Oval 9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rgbClr val="FFCC00"/>
                  </a:gs>
                  <a:gs pos="100000">
                    <a:srgbClr val="6C5600"/>
                  </a:gs>
                </a:gsLst>
                <a:lin ang="540000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9246" name="Freeform 10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182 w 1321"/>
                  <a:gd name="T1" fmla="*/ 224 h 712"/>
                  <a:gd name="T2" fmla="*/ 1197 w 1321"/>
                  <a:gd name="T3" fmla="*/ 248 h 712"/>
                  <a:gd name="T4" fmla="*/ 1200 w 1321"/>
                  <a:gd name="T5" fmla="*/ 269 h 712"/>
                  <a:gd name="T6" fmla="*/ 1195 w 1321"/>
                  <a:gd name="T7" fmla="*/ 289 h 712"/>
                  <a:gd name="T8" fmla="*/ 1179 w 1321"/>
                  <a:gd name="T9" fmla="*/ 307 h 712"/>
                  <a:gd name="T10" fmla="*/ 1156 w 1321"/>
                  <a:gd name="T11" fmla="*/ 324 h 712"/>
                  <a:gd name="T12" fmla="*/ 1126 w 1321"/>
                  <a:gd name="T13" fmla="*/ 338 h 712"/>
                  <a:gd name="T14" fmla="*/ 1087 w 1321"/>
                  <a:gd name="T15" fmla="*/ 351 h 712"/>
                  <a:gd name="T16" fmla="*/ 1043 w 1321"/>
                  <a:gd name="T17" fmla="*/ 364 h 712"/>
                  <a:gd name="T18" fmla="*/ 992 w 1321"/>
                  <a:gd name="T19" fmla="*/ 373 h 712"/>
                  <a:gd name="T20" fmla="*/ 937 w 1321"/>
                  <a:gd name="T21" fmla="*/ 382 h 712"/>
                  <a:gd name="T22" fmla="*/ 879 w 1321"/>
                  <a:gd name="T23" fmla="*/ 388 h 712"/>
                  <a:gd name="T24" fmla="*/ 814 w 1321"/>
                  <a:gd name="T25" fmla="*/ 394 h 712"/>
                  <a:gd name="T26" fmla="*/ 749 w 1321"/>
                  <a:gd name="T27" fmla="*/ 397 h 712"/>
                  <a:gd name="T28" fmla="*/ 723 w 1321"/>
                  <a:gd name="T29" fmla="*/ 399 h 712"/>
                  <a:gd name="T30" fmla="*/ 433 w 1321"/>
                  <a:gd name="T31" fmla="*/ 399 h 712"/>
                  <a:gd name="T32" fmla="*/ 429 w 1321"/>
                  <a:gd name="T33" fmla="*/ 399 h 712"/>
                  <a:gd name="T34" fmla="*/ 372 w 1321"/>
                  <a:gd name="T35" fmla="*/ 396 h 712"/>
                  <a:gd name="T36" fmla="*/ 317 w 1321"/>
                  <a:gd name="T37" fmla="*/ 394 h 712"/>
                  <a:gd name="T38" fmla="*/ 265 w 1321"/>
                  <a:gd name="T39" fmla="*/ 390 h 712"/>
                  <a:gd name="T40" fmla="*/ 215 w 1321"/>
                  <a:gd name="T41" fmla="*/ 386 h 712"/>
                  <a:gd name="T42" fmla="*/ 170 w 1321"/>
                  <a:gd name="T43" fmla="*/ 379 h 712"/>
                  <a:gd name="T44" fmla="*/ 128 w 1321"/>
                  <a:gd name="T45" fmla="*/ 370 h 712"/>
                  <a:gd name="T46" fmla="*/ 92 w 1321"/>
                  <a:gd name="T47" fmla="*/ 363 h 712"/>
                  <a:gd name="T48" fmla="*/ 62 w 1321"/>
                  <a:gd name="T49" fmla="*/ 353 h 712"/>
                  <a:gd name="T50" fmla="*/ 34 w 1321"/>
                  <a:gd name="T51" fmla="*/ 340 h 712"/>
                  <a:gd name="T52" fmla="*/ 18 w 1321"/>
                  <a:gd name="T53" fmla="*/ 326 h 712"/>
                  <a:gd name="T54" fmla="*/ 6 w 1321"/>
                  <a:gd name="T55" fmla="*/ 310 h 712"/>
                  <a:gd name="T56" fmla="*/ 0 w 1321"/>
                  <a:gd name="T57" fmla="*/ 293 h 712"/>
                  <a:gd name="T58" fmla="*/ 0 w 1321"/>
                  <a:gd name="T59" fmla="*/ 291 h 712"/>
                  <a:gd name="T60" fmla="*/ 4 w 1321"/>
                  <a:gd name="T61" fmla="*/ 272 h 712"/>
                  <a:gd name="T62" fmla="*/ 16 w 1321"/>
                  <a:gd name="T63" fmla="*/ 249 h 712"/>
                  <a:gd name="T64" fmla="*/ 46 w 1321"/>
                  <a:gd name="T65" fmla="*/ 207 h 712"/>
                  <a:gd name="T66" fmla="*/ 84 w 1321"/>
                  <a:gd name="T67" fmla="*/ 167 h 712"/>
                  <a:gd name="T68" fmla="*/ 132 w 1321"/>
                  <a:gd name="T69" fmla="*/ 132 h 712"/>
                  <a:gd name="T70" fmla="*/ 184 w 1321"/>
                  <a:gd name="T71" fmla="*/ 99 h 712"/>
                  <a:gd name="T72" fmla="*/ 245 w 1321"/>
                  <a:gd name="T73" fmla="*/ 69 h 712"/>
                  <a:gd name="T74" fmla="*/ 311 w 1321"/>
                  <a:gd name="T75" fmla="*/ 46 h 712"/>
                  <a:gd name="T76" fmla="*/ 377 w 1321"/>
                  <a:gd name="T77" fmla="*/ 26 h 712"/>
                  <a:gd name="T78" fmla="*/ 452 w 1321"/>
                  <a:gd name="T79" fmla="*/ 12 h 712"/>
                  <a:gd name="T80" fmla="*/ 528 w 1321"/>
                  <a:gd name="T81" fmla="*/ 4 h 712"/>
                  <a:gd name="T82" fmla="*/ 606 w 1321"/>
                  <a:gd name="T83" fmla="*/ 0 h 712"/>
                  <a:gd name="T84" fmla="*/ 606 w 1321"/>
                  <a:gd name="T85" fmla="*/ 0 h 712"/>
                  <a:gd name="T86" fmla="*/ 690 w 1321"/>
                  <a:gd name="T87" fmla="*/ 4 h 712"/>
                  <a:gd name="T88" fmla="*/ 770 w 1321"/>
                  <a:gd name="T89" fmla="*/ 12 h 712"/>
                  <a:gd name="T90" fmla="*/ 847 w 1321"/>
                  <a:gd name="T91" fmla="*/ 29 h 712"/>
                  <a:gd name="T92" fmla="*/ 918 w 1321"/>
                  <a:gd name="T93" fmla="*/ 50 h 712"/>
                  <a:gd name="T94" fmla="*/ 984 w 1321"/>
                  <a:gd name="T95" fmla="*/ 77 h 712"/>
                  <a:gd name="T96" fmla="*/ 1044 w 1321"/>
                  <a:gd name="T97" fmla="*/ 109 h 712"/>
                  <a:gd name="T98" fmla="*/ 1098 w 1321"/>
                  <a:gd name="T99" fmla="*/ 143 h 712"/>
                  <a:gd name="T100" fmla="*/ 1144 w 1321"/>
                  <a:gd name="T101" fmla="*/ 182 h 712"/>
                  <a:gd name="T102" fmla="*/ 1182 w 1321"/>
                  <a:gd name="T103" fmla="*/ 224 h 712"/>
                  <a:gd name="T104" fmla="*/ 1182 w 1321"/>
                  <a:gd name="T105" fmla="*/ 224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FFCC0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" name="Text Box 11"/>
            <p:cNvSpPr txBox="1">
              <a:spLocks noChangeArrowheads="1"/>
            </p:cNvSpPr>
            <p:nvPr/>
          </p:nvSpPr>
          <p:spPr bwMode="gray">
            <a:xfrm>
              <a:off x="2784" y="1149"/>
              <a:ext cx="222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eaLnBrk="1" hangingPunct="1"/>
              <a:r>
                <a:rPr lang="en-US" sz="2400" b="1">
                  <a:solidFill>
                    <a:srgbClr val="FFFF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34" charset="0"/>
                </a:rPr>
                <a:t>I</a:t>
              </a:r>
            </a:p>
          </p:txBody>
        </p:sp>
      </p:grpSp>
      <p:grpSp>
        <p:nvGrpSpPr>
          <p:cNvPr id="5" name="Group 126"/>
          <p:cNvGrpSpPr>
            <a:grpSpLocks/>
          </p:cNvGrpSpPr>
          <p:nvPr/>
        </p:nvGrpSpPr>
        <p:grpSpPr bwMode="auto">
          <a:xfrm>
            <a:off x="6400800" y="4114800"/>
            <a:ext cx="681038" cy="693738"/>
            <a:chOff x="3938" y="1968"/>
            <a:chExt cx="430" cy="437"/>
          </a:xfrm>
        </p:grpSpPr>
        <p:grpSp>
          <p:nvGrpSpPr>
            <p:cNvPr id="9239" name="Group 75"/>
            <p:cNvGrpSpPr>
              <a:grpSpLocks/>
            </p:cNvGrpSpPr>
            <p:nvPr/>
          </p:nvGrpSpPr>
          <p:grpSpPr bwMode="auto">
            <a:xfrm>
              <a:off x="3938" y="1968"/>
              <a:ext cx="430" cy="437"/>
              <a:chOff x="2016" y="1920"/>
              <a:chExt cx="1680" cy="1680"/>
            </a:xfrm>
          </p:grpSpPr>
          <p:sp>
            <p:nvSpPr>
              <p:cNvPr id="9241" name="Oval 76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rgbClr val="4996E3"/>
                  </a:gs>
                  <a:gs pos="100000">
                    <a:srgbClr val="214467"/>
                  </a:gs>
                </a:gsLst>
                <a:lin ang="540000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9242" name="Freeform 77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182 w 1321"/>
                  <a:gd name="T1" fmla="*/ 224 h 712"/>
                  <a:gd name="T2" fmla="*/ 1197 w 1321"/>
                  <a:gd name="T3" fmla="*/ 248 h 712"/>
                  <a:gd name="T4" fmla="*/ 1200 w 1321"/>
                  <a:gd name="T5" fmla="*/ 269 h 712"/>
                  <a:gd name="T6" fmla="*/ 1195 w 1321"/>
                  <a:gd name="T7" fmla="*/ 289 h 712"/>
                  <a:gd name="T8" fmla="*/ 1179 w 1321"/>
                  <a:gd name="T9" fmla="*/ 307 h 712"/>
                  <a:gd name="T10" fmla="*/ 1156 w 1321"/>
                  <a:gd name="T11" fmla="*/ 324 h 712"/>
                  <a:gd name="T12" fmla="*/ 1126 w 1321"/>
                  <a:gd name="T13" fmla="*/ 338 h 712"/>
                  <a:gd name="T14" fmla="*/ 1087 w 1321"/>
                  <a:gd name="T15" fmla="*/ 351 h 712"/>
                  <a:gd name="T16" fmla="*/ 1043 w 1321"/>
                  <a:gd name="T17" fmla="*/ 364 h 712"/>
                  <a:gd name="T18" fmla="*/ 992 w 1321"/>
                  <a:gd name="T19" fmla="*/ 373 h 712"/>
                  <a:gd name="T20" fmla="*/ 937 w 1321"/>
                  <a:gd name="T21" fmla="*/ 382 h 712"/>
                  <a:gd name="T22" fmla="*/ 879 w 1321"/>
                  <a:gd name="T23" fmla="*/ 388 h 712"/>
                  <a:gd name="T24" fmla="*/ 814 w 1321"/>
                  <a:gd name="T25" fmla="*/ 394 h 712"/>
                  <a:gd name="T26" fmla="*/ 749 w 1321"/>
                  <a:gd name="T27" fmla="*/ 397 h 712"/>
                  <a:gd name="T28" fmla="*/ 723 w 1321"/>
                  <a:gd name="T29" fmla="*/ 399 h 712"/>
                  <a:gd name="T30" fmla="*/ 433 w 1321"/>
                  <a:gd name="T31" fmla="*/ 399 h 712"/>
                  <a:gd name="T32" fmla="*/ 429 w 1321"/>
                  <a:gd name="T33" fmla="*/ 399 h 712"/>
                  <a:gd name="T34" fmla="*/ 372 w 1321"/>
                  <a:gd name="T35" fmla="*/ 396 h 712"/>
                  <a:gd name="T36" fmla="*/ 317 w 1321"/>
                  <a:gd name="T37" fmla="*/ 394 h 712"/>
                  <a:gd name="T38" fmla="*/ 265 w 1321"/>
                  <a:gd name="T39" fmla="*/ 390 h 712"/>
                  <a:gd name="T40" fmla="*/ 215 w 1321"/>
                  <a:gd name="T41" fmla="*/ 386 h 712"/>
                  <a:gd name="T42" fmla="*/ 170 w 1321"/>
                  <a:gd name="T43" fmla="*/ 379 h 712"/>
                  <a:gd name="T44" fmla="*/ 128 w 1321"/>
                  <a:gd name="T45" fmla="*/ 370 h 712"/>
                  <a:gd name="T46" fmla="*/ 92 w 1321"/>
                  <a:gd name="T47" fmla="*/ 363 h 712"/>
                  <a:gd name="T48" fmla="*/ 62 w 1321"/>
                  <a:gd name="T49" fmla="*/ 353 h 712"/>
                  <a:gd name="T50" fmla="*/ 34 w 1321"/>
                  <a:gd name="T51" fmla="*/ 340 h 712"/>
                  <a:gd name="T52" fmla="*/ 18 w 1321"/>
                  <a:gd name="T53" fmla="*/ 326 h 712"/>
                  <a:gd name="T54" fmla="*/ 6 w 1321"/>
                  <a:gd name="T55" fmla="*/ 310 h 712"/>
                  <a:gd name="T56" fmla="*/ 0 w 1321"/>
                  <a:gd name="T57" fmla="*/ 293 h 712"/>
                  <a:gd name="T58" fmla="*/ 0 w 1321"/>
                  <a:gd name="T59" fmla="*/ 291 h 712"/>
                  <a:gd name="T60" fmla="*/ 4 w 1321"/>
                  <a:gd name="T61" fmla="*/ 272 h 712"/>
                  <a:gd name="T62" fmla="*/ 16 w 1321"/>
                  <a:gd name="T63" fmla="*/ 249 h 712"/>
                  <a:gd name="T64" fmla="*/ 46 w 1321"/>
                  <a:gd name="T65" fmla="*/ 207 h 712"/>
                  <a:gd name="T66" fmla="*/ 84 w 1321"/>
                  <a:gd name="T67" fmla="*/ 167 h 712"/>
                  <a:gd name="T68" fmla="*/ 132 w 1321"/>
                  <a:gd name="T69" fmla="*/ 132 h 712"/>
                  <a:gd name="T70" fmla="*/ 184 w 1321"/>
                  <a:gd name="T71" fmla="*/ 99 h 712"/>
                  <a:gd name="T72" fmla="*/ 245 w 1321"/>
                  <a:gd name="T73" fmla="*/ 69 h 712"/>
                  <a:gd name="T74" fmla="*/ 311 w 1321"/>
                  <a:gd name="T75" fmla="*/ 46 h 712"/>
                  <a:gd name="T76" fmla="*/ 377 w 1321"/>
                  <a:gd name="T77" fmla="*/ 26 h 712"/>
                  <a:gd name="T78" fmla="*/ 452 w 1321"/>
                  <a:gd name="T79" fmla="*/ 12 h 712"/>
                  <a:gd name="T80" fmla="*/ 528 w 1321"/>
                  <a:gd name="T81" fmla="*/ 4 h 712"/>
                  <a:gd name="T82" fmla="*/ 606 w 1321"/>
                  <a:gd name="T83" fmla="*/ 0 h 712"/>
                  <a:gd name="T84" fmla="*/ 606 w 1321"/>
                  <a:gd name="T85" fmla="*/ 0 h 712"/>
                  <a:gd name="T86" fmla="*/ 690 w 1321"/>
                  <a:gd name="T87" fmla="*/ 4 h 712"/>
                  <a:gd name="T88" fmla="*/ 770 w 1321"/>
                  <a:gd name="T89" fmla="*/ 12 h 712"/>
                  <a:gd name="T90" fmla="*/ 847 w 1321"/>
                  <a:gd name="T91" fmla="*/ 29 h 712"/>
                  <a:gd name="T92" fmla="*/ 918 w 1321"/>
                  <a:gd name="T93" fmla="*/ 50 h 712"/>
                  <a:gd name="T94" fmla="*/ 984 w 1321"/>
                  <a:gd name="T95" fmla="*/ 77 h 712"/>
                  <a:gd name="T96" fmla="*/ 1044 w 1321"/>
                  <a:gd name="T97" fmla="*/ 109 h 712"/>
                  <a:gd name="T98" fmla="*/ 1098 w 1321"/>
                  <a:gd name="T99" fmla="*/ 143 h 712"/>
                  <a:gd name="T100" fmla="*/ 1144 w 1321"/>
                  <a:gd name="T101" fmla="*/ 182 h 712"/>
                  <a:gd name="T102" fmla="*/ 1182 w 1321"/>
                  <a:gd name="T103" fmla="*/ 224 h 712"/>
                  <a:gd name="T104" fmla="*/ 1182 w 1321"/>
                  <a:gd name="T105" fmla="*/ 224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66A7E8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3" name="Text Box 78"/>
            <p:cNvSpPr txBox="1">
              <a:spLocks noChangeArrowheads="1"/>
            </p:cNvSpPr>
            <p:nvPr/>
          </p:nvSpPr>
          <p:spPr bwMode="gray">
            <a:xfrm>
              <a:off x="4020" y="2028"/>
              <a:ext cx="329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Verdana" pitchFamily="34" charset="0"/>
                </a:rPr>
                <a:t>II</a:t>
              </a:r>
            </a:p>
          </p:txBody>
        </p:sp>
      </p:grpSp>
      <p:sp>
        <p:nvSpPr>
          <p:cNvPr id="8200" name="Oval 104"/>
          <p:cNvSpPr>
            <a:spLocks noChangeArrowheads="1"/>
          </p:cNvSpPr>
          <p:nvPr/>
        </p:nvSpPr>
        <p:spPr bwMode="gray">
          <a:xfrm rot="-3372907">
            <a:off x="6123781" y="4258470"/>
            <a:ext cx="130175" cy="138112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66AA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8201" name="Oval 105"/>
          <p:cNvSpPr>
            <a:spLocks noChangeArrowheads="1"/>
          </p:cNvSpPr>
          <p:nvPr/>
        </p:nvSpPr>
        <p:spPr bwMode="gray">
          <a:xfrm rot="-3372907">
            <a:off x="5785644" y="4182269"/>
            <a:ext cx="130175" cy="138113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66AA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47" name="Text Box 117"/>
          <p:cNvSpPr txBox="1">
            <a:spLocks noChangeArrowheads="1"/>
          </p:cNvSpPr>
          <p:nvPr/>
        </p:nvSpPr>
        <p:spPr bwMode="auto">
          <a:xfrm>
            <a:off x="5105400" y="1676400"/>
            <a:ext cx="3200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Khái niệm hệ điều hành</a:t>
            </a:r>
          </a:p>
        </p:txBody>
      </p:sp>
      <p:sp>
        <p:nvSpPr>
          <p:cNvPr id="48" name="Text Box 118"/>
          <p:cNvSpPr txBox="1">
            <a:spLocks noChangeArrowheads="1"/>
          </p:cNvSpPr>
          <p:nvPr/>
        </p:nvSpPr>
        <p:spPr bwMode="auto">
          <a:xfrm>
            <a:off x="6477000" y="4953000"/>
            <a:ext cx="25146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Các chức năng và thành phần hệ điều hành</a:t>
            </a:r>
          </a:p>
        </p:txBody>
      </p:sp>
      <p:sp>
        <p:nvSpPr>
          <p:cNvPr id="9228" name="Slide Number Placeholder 50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ED3D862-5103-41FF-9FD4-2BCD6F4988E5}" type="slidenum">
              <a:rPr lang="en-US"/>
              <a:pPr eaLnBrk="1" hangingPunct="1"/>
              <a:t>3</a:t>
            </a:fld>
            <a:endParaRPr lang="en-US"/>
          </a:p>
        </p:txBody>
      </p:sp>
      <p:grpSp>
        <p:nvGrpSpPr>
          <p:cNvPr id="8" name="Group 125"/>
          <p:cNvGrpSpPr>
            <a:grpSpLocks/>
          </p:cNvGrpSpPr>
          <p:nvPr/>
        </p:nvGrpSpPr>
        <p:grpSpPr bwMode="auto">
          <a:xfrm>
            <a:off x="2209800" y="4254500"/>
            <a:ext cx="688975" cy="622300"/>
            <a:chOff x="3552" y="3339"/>
            <a:chExt cx="434" cy="392"/>
          </a:xfrm>
        </p:grpSpPr>
        <p:grpSp>
          <p:nvGrpSpPr>
            <p:cNvPr id="9235" name="Group 80"/>
            <p:cNvGrpSpPr>
              <a:grpSpLocks/>
            </p:cNvGrpSpPr>
            <p:nvPr/>
          </p:nvGrpSpPr>
          <p:grpSpPr bwMode="auto">
            <a:xfrm>
              <a:off x="3552" y="3339"/>
              <a:ext cx="412" cy="392"/>
              <a:chOff x="2016" y="1920"/>
              <a:chExt cx="1680" cy="1680"/>
            </a:xfrm>
          </p:grpSpPr>
          <p:sp>
            <p:nvSpPr>
              <p:cNvPr id="9237" name="Oval 81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rgbClr val="9966FF"/>
                  </a:gs>
                  <a:gs pos="100000">
                    <a:srgbClr val="462E74"/>
                  </a:gs>
                </a:gsLst>
                <a:lin ang="5400000" scaled="1"/>
              </a:gra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9238" name="Freeform 82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182 w 1321"/>
                  <a:gd name="T1" fmla="*/ 224 h 712"/>
                  <a:gd name="T2" fmla="*/ 1197 w 1321"/>
                  <a:gd name="T3" fmla="*/ 248 h 712"/>
                  <a:gd name="T4" fmla="*/ 1200 w 1321"/>
                  <a:gd name="T5" fmla="*/ 269 h 712"/>
                  <a:gd name="T6" fmla="*/ 1195 w 1321"/>
                  <a:gd name="T7" fmla="*/ 289 h 712"/>
                  <a:gd name="T8" fmla="*/ 1179 w 1321"/>
                  <a:gd name="T9" fmla="*/ 307 h 712"/>
                  <a:gd name="T10" fmla="*/ 1156 w 1321"/>
                  <a:gd name="T11" fmla="*/ 324 h 712"/>
                  <a:gd name="T12" fmla="*/ 1126 w 1321"/>
                  <a:gd name="T13" fmla="*/ 338 h 712"/>
                  <a:gd name="T14" fmla="*/ 1087 w 1321"/>
                  <a:gd name="T15" fmla="*/ 351 h 712"/>
                  <a:gd name="T16" fmla="*/ 1043 w 1321"/>
                  <a:gd name="T17" fmla="*/ 364 h 712"/>
                  <a:gd name="T18" fmla="*/ 992 w 1321"/>
                  <a:gd name="T19" fmla="*/ 373 h 712"/>
                  <a:gd name="T20" fmla="*/ 937 w 1321"/>
                  <a:gd name="T21" fmla="*/ 382 h 712"/>
                  <a:gd name="T22" fmla="*/ 879 w 1321"/>
                  <a:gd name="T23" fmla="*/ 388 h 712"/>
                  <a:gd name="T24" fmla="*/ 814 w 1321"/>
                  <a:gd name="T25" fmla="*/ 394 h 712"/>
                  <a:gd name="T26" fmla="*/ 749 w 1321"/>
                  <a:gd name="T27" fmla="*/ 397 h 712"/>
                  <a:gd name="T28" fmla="*/ 723 w 1321"/>
                  <a:gd name="T29" fmla="*/ 399 h 712"/>
                  <a:gd name="T30" fmla="*/ 433 w 1321"/>
                  <a:gd name="T31" fmla="*/ 399 h 712"/>
                  <a:gd name="T32" fmla="*/ 429 w 1321"/>
                  <a:gd name="T33" fmla="*/ 399 h 712"/>
                  <a:gd name="T34" fmla="*/ 372 w 1321"/>
                  <a:gd name="T35" fmla="*/ 396 h 712"/>
                  <a:gd name="T36" fmla="*/ 317 w 1321"/>
                  <a:gd name="T37" fmla="*/ 394 h 712"/>
                  <a:gd name="T38" fmla="*/ 265 w 1321"/>
                  <a:gd name="T39" fmla="*/ 390 h 712"/>
                  <a:gd name="T40" fmla="*/ 215 w 1321"/>
                  <a:gd name="T41" fmla="*/ 386 h 712"/>
                  <a:gd name="T42" fmla="*/ 170 w 1321"/>
                  <a:gd name="T43" fmla="*/ 379 h 712"/>
                  <a:gd name="T44" fmla="*/ 128 w 1321"/>
                  <a:gd name="T45" fmla="*/ 370 h 712"/>
                  <a:gd name="T46" fmla="*/ 92 w 1321"/>
                  <a:gd name="T47" fmla="*/ 363 h 712"/>
                  <a:gd name="T48" fmla="*/ 62 w 1321"/>
                  <a:gd name="T49" fmla="*/ 353 h 712"/>
                  <a:gd name="T50" fmla="*/ 34 w 1321"/>
                  <a:gd name="T51" fmla="*/ 340 h 712"/>
                  <a:gd name="T52" fmla="*/ 18 w 1321"/>
                  <a:gd name="T53" fmla="*/ 326 h 712"/>
                  <a:gd name="T54" fmla="*/ 6 w 1321"/>
                  <a:gd name="T55" fmla="*/ 310 h 712"/>
                  <a:gd name="T56" fmla="*/ 0 w 1321"/>
                  <a:gd name="T57" fmla="*/ 293 h 712"/>
                  <a:gd name="T58" fmla="*/ 0 w 1321"/>
                  <a:gd name="T59" fmla="*/ 291 h 712"/>
                  <a:gd name="T60" fmla="*/ 4 w 1321"/>
                  <a:gd name="T61" fmla="*/ 272 h 712"/>
                  <a:gd name="T62" fmla="*/ 16 w 1321"/>
                  <a:gd name="T63" fmla="*/ 249 h 712"/>
                  <a:gd name="T64" fmla="*/ 46 w 1321"/>
                  <a:gd name="T65" fmla="*/ 207 h 712"/>
                  <a:gd name="T66" fmla="*/ 84 w 1321"/>
                  <a:gd name="T67" fmla="*/ 167 h 712"/>
                  <a:gd name="T68" fmla="*/ 132 w 1321"/>
                  <a:gd name="T69" fmla="*/ 132 h 712"/>
                  <a:gd name="T70" fmla="*/ 184 w 1321"/>
                  <a:gd name="T71" fmla="*/ 99 h 712"/>
                  <a:gd name="T72" fmla="*/ 245 w 1321"/>
                  <a:gd name="T73" fmla="*/ 69 h 712"/>
                  <a:gd name="T74" fmla="*/ 311 w 1321"/>
                  <a:gd name="T75" fmla="*/ 46 h 712"/>
                  <a:gd name="T76" fmla="*/ 377 w 1321"/>
                  <a:gd name="T77" fmla="*/ 26 h 712"/>
                  <a:gd name="T78" fmla="*/ 452 w 1321"/>
                  <a:gd name="T79" fmla="*/ 12 h 712"/>
                  <a:gd name="T80" fmla="*/ 528 w 1321"/>
                  <a:gd name="T81" fmla="*/ 4 h 712"/>
                  <a:gd name="T82" fmla="*/ 606 w 1321"/>
                  <a:gd name="T83" fmla="*/ 0 h 712"/>
                  <a:gd name="T84" fmla="*/ 606 w 1321"/>
                  <a:gd name="T85" fmla="*/ 0 h 712"/>
                  <a:gd name="T86" fmla="*/ 690 w 1321"/>
                  <a:gd name="T87" fmla="*/ 4 h 712"/>
                  <a:gd name="T88" fmla="*/ 770 w 1321"/>
                  <a:gd name="T89" fmla="*/ 12 h 712"/>
                  <a:gd name="T90" fmla="*/ 847 w 1321"/>
                  <a:gd name="T91" fmla="*/ 29 h 712"/>
                  <a:gd name="T92" fmla="*/ 918 w 1321"/>
                  <a:gd name="T93" fmla="*/ 50 h 712"/>
                  <a:gd name="T94" fmla="*/ 984 w 1321"/>
                  <a:gd name="T95" fmla="*/ 77 h 712"/>
                  <a:gd name="T96" fmla="*/ 1044 w 1321"/>
                  <a:gd name="T97" fmla="*/ 109 h 712"/>
                  <a:gd name="T98" fmla="*/ 1098 w 1321"/>
                  <a:gd name="T99" fmla="*/ 143 h 712"/>
                  <a:gd name="T100" fmla="*/ 1144 w 1321"/>
                  <a:gd name="T101" fmla="*/ 182 h 712"/>
                  <a:gd name="T102" fmla="*/ 1182 w 1321"/>
                  <a:gd name="T103" fmla="*/ 224 h 712"/>
                  <a:gd name="T104" fmla="*/ 1182 w 1321"/>
                  <a:gd name="T105" fmla="*/ 224 h 712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w 1321"/>
                  <a:gd name="T160" fmla="*/ 0 h 712"/>
                  <a:gd name="T161" fmla="*/ 1321 w 1321"/>
                  <a:gd name="T162" fmla="*/ 712 h 712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T159" t="T160" r="T161" b="T162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FFFFFF"/>
                  </a:gs>
                  <a:gs pos="100000">
                    <a:srgbClr val="9966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2" name="Text Box 83"/>
            <p:cNvSpPr txBox="1">
              <a:spLocks noChangeArrowheads="1"/>
            </p:cNvSpPr>
            <p:nvPr/>
          </p:nvSpPr>
          <p:spPr bwMode="gray">
            <a:xfrm>
              <a:off x="3552" y="3387"/>
              <a:ext cx="434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24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Verdana" pitchFamily="34" charset="0"/>
                </a:rPr>
                <a:t>III</a:t>
              </a:r>
            </a:p>
          </p:txBody>
        </p:sp>
      </p:grpSp>
      <p:sp>
        <p:nvSpPr>
          <p:cNvPr id="8206" name="Oval 95"/>
          <p:cNvSpPr>
            <a:spLocks noChangeArrowheads="1"/>
          </p:cNvSpPr>
          <p:nvPr/>
        </p:nvSpPr>
        <p:spPr bwMode="gray">
          <a:xfrm rot="-3372907">
            <a:off x="3380581" y="4214020"/>
            <a:ext cx="130175" cy="138112"/>
          </a:xfrm>
          <a:prstGeom prst="ellipse">
            <a:avLst/>
          </a:prstGeom>
          <a:gradFill rotWithShape="1">
            <a:gsLst>
              <a:gs pos="0">
                <a:srgbClr val="9966FF"/>
              </a:gs>
              <a:gs pos="100000">
                <a:srgbClr val="6644AA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8207" name="Oval 96"/>
          <p:cNvSpPr>
            <a:spLocks noChangeArrowheads="1"/>
          </p:cNvSpPr>
          <p:nvPr/>
        </p:nvSpPr>
        <p:spPr bwMode="gray">
          <a:xfrm rot="-3372907">
            <a:off x="3075781" y="4334670"/>
            <a:ext cx="130175" cy="138112"/>
          </a:xfrm>
          <a:prstGeom prst="ellipse">
            <a:avLst/>
          </a:prstGeom>
          <a:gradFill rotWithShape="1">
            <a:gsLst>
              <a:gs pos="0">
                <a:srgbClr val="9966FF"/>
              </a:gs>
              <a:gs pos="100000">
                <a:srgbClr val="6644AA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67" name="Text Box 120"/>
          <p:cNvSpPr txBox="1">
            <a:spLocks noChangeArrowheads="1"/>
          </p:cNvSpPr>
          <p:nvPr/>
        </p:nvSpPr>
        <p:spPr bwMode="auto">
          <a:xfrm>
            <a:off x="762000" y="5105400"/>
            <a:ext cx="2743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Phân loại hệ điều hành</a:t>
            </a:r>
          </a:p>
        </p:txBody>
      </p:sp>
      <p:sp>
        <p:nvSpPr>
          <p:cNvPr id="8209" name="Oval 104"/>
          <p:cNvSpPr>
            <a:spLocks noChangeArrowheads="1"/>
          </p:cNvSpPr>
          <p:nvPr/>
        </p:nvSpPr>
        <p:spPr bwMode="gray">
          <a:xfrm rot="-3372907">
            <a:off x="4482306" y="2842420"/>
            <a:ext cx="130175" cy="138112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66AA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  <p:sp>
        <p:nvSpPr>
          <p:cNvPr id="8210" name="Oval 105"/>
          <p:cNvSpPr>
            <a:spLocks noChangeArrowheads="1"/>
          </p:cNvSpPr>
          <p:nvPr/>
        </p:nvSpPr>
        <p:spPr bwMode="gray">
          <a:xfrm rot="-3372907">
            <a:off x="4490244" y="2537619"/>
            <a:ext cx="130175" cy="138113"/>
          </a:xfrm>
          <a:prstGeom prst="ellipse">
            <a:avLst/>
          </a:prstGeom>
          <a:gradFill rotWithShape="1">
            <a:gsLst>
              <a:gs pos="0">
                <a:srgbClr val="0099FF"/>
              </a:gs>
              <a:gs pos="100000">
                <a:srgbClr val="0066AA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vi-VN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1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1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10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1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200" grpId="0" animBg="1"/>
      <p:bldP spid="8201" grpId="0" animBg="1"/>
      <p:bldP spid="47" grpId="0"/>
      <p:bldP spid="48" grpId="0"/>
      <p:bldP spid="8206" grpId="0" animBg="1"/>
      <p:bldP spid="8207" grpId="0" animBg="1"/>
      <p:bldP spid="67" grpId="0"/>
      <p:bldP spid="8209" grpId="0" animBg="1"/>
      <p:bldP spid="82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1045AA3-5ACE-4C7E-A530-36BA6E8FF0F9}" type="slidenum">
              <a:rPr lang="en-US"/>
              <a:pPr eaLnBrk="1" hangingPunct="1"/>
              <a:t>4</a:t>
            </a:fld>
            <a:endParaRPr lang="en-US"/>
          </a:p>
        </p:txBody>
      </p:sp>
      <p:sp>
        <p:nvSpPr>
          <p:cNvPr id="10243" name="Rectangle 2"/>
          <p:cNvSpPr txBox="1">
            <a:spLocks noChangeArrowheads="1"/>
          </p:cNvSpPr>
          <p:nvPr/>
        </p:nvSpPr>
        <p:spPr bwMode="auto">
          <a:xfrm>
            <a:off x="0" y="381000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4400" b="1">
                <a:solidFill>
                  <a:schemeClr val="tx2"/>
                </a:solidFill>
              </a:rPr>
              <a:t>I. Khái niệm hệ điều hành</a:t>
            </a:r>
            <a:endParaRPr lang="en-US" sz="2800" b="1">
              <a:solidFill>
                <a:schemeClr val="tx2"/>
              </a:solidFill>
            </a:endParaRPr>
          </a:p>
        </p:txBody>
      </p:sp>
      <p:grpSp>
        <p:nvGrpSpPr>
          <p:cNvPr id="10244" name="Group 92"/>
          <p:cNvGrpSpPr>
            <a:grpSpLocks/>
          </p:cNvGrpSpPr>
          <p:nvPr/>
        </p:nvGrpSpPr>
        <p:grpSpPr bwMode="auto">
          <a:xfrm rot="5400000" flipV="1">
            <a:off x="-1848644" y="3677444"/>
            <a:ext cx="4843463" cy="231775"/>
            <a:chOff x="0" y="1824"/>
            <a:chExt cx="5760" cy="90"/>
          </a:xfrm>
        </p:grpSpPr>
        <p:sp>
          <p:nvSpPr>
            <p:cNvPr id="10309" name="Rectangle 5"/>
            <p:cNvSpPr>
              <a:spLocks noChangeArrowheads="1"/>
            </p:cNvSpPr>
            <p:nvPr/>
          </p:nvSpPr>
          <p:spPr bwMode="gray">
            <a:xfrm>
              <a:off x="0" y="1824"/>
              <a:ext cx="5760" cy="90"/>
            </a:xfrm>
            <a:prstGeom prst="rect">
              <a:avLst/>
            </a:prstGeom>
            <a:gradFill rotWithShape="1">
              <a:gsLst>
                <a:gs pos="0">
                  <a:srgbClr val="5F5F5F"/>
                </a:gs>
                <a:gs pos="50000">
                  <a:srgbClr val="B6B6B6"/>
                </a:gs>
                <a:gs pos="100000">
                  <a:srgbClr val="5F5F5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10310" name="Rectangle 4"/>
            <p:cNvSpPr>
              <a:spLocks noChangeArrowheads="1"/>
            </p:cNvSpPr>
            <p:nvPr/>
          </p:nvSpPr>
          <p:spPr bwMode="gray">
            <a:xfrm>
              <a:off x="0" y="1872"/>
              <a:ext cx="5760" cy="34"/>
            </a:xfrm>
            <a:prstGeom prst="rect">
              <a:avLst/>
            </a:prstGeom>
            <a:gradFill rotWithShape="1">
              <a:gsLst>
                <a:gs pos="0">
                  <a:srgbClr val="D9D9D9"/>
                </a:gs>
                <a:gs pos="100000">
                  <a:srgbClr val="808080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533400" y="1600200"/>
            <a:ext cx="990600" cy="990600"/>
            <a:chOff x="2789" y="1625"/>
            <a:chExt cx="907" cy="907"/>
          </a:xfrm>
        </p:grpSpPr>
        <p:sp>
          <p:nvSpPr>
            <p:cNvPr id="10299" name="Oval 14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50000">
                  <a:srgbClr val="83A6A7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10300" name="Oval 15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alpha val="32001"/>
                  </a:srgbClr>
                </a:gs>
                <a:gs pos="100000">
                  <a:srgbClr val="000000">
                    <a:alpha val="89998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10301" name="Oval 16"/>
            <p:cNvSpPr>
              <a:spLocks noChangeArrowheads="1"/>
            </p:cNvSpPr>
            <p:nvPr/>
          </p:nvSpPr>
          <p:spPr bwMode="gray">
            <a:xfrm>
              <a:off x="2849" y="1684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475A5A"/>
                </a:gs>
                <a:gs pos="50000">
                  <a:srgbClr val="83A6A7"/>
                </a:gs>
                <a:gs pos="100000">
                  <a:srgbClr val="475A5A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302" name="Oval 17"/>
            <p:cNvSpPr>
              <a:spLocks noChangeArrowheads="1"/>
            </p:cNvSpPr>
            <p:nvPr/>
          </p:nvSpPr>
          <p:spPr bwMode="gray">
            <a:xfrm>
              <a:off x="2849" y="1686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53696A"/>
                </a:gs>
                <a:gs pos="100000">
                  <a:srgbClr val="83A6A7">
                    <a:alpha val="0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303" name="Oval 18"/>
            <p:cNvSpPr>
              <a:spLocks noChangeArrowheads="1"/>
            </p:cNvSpPr>
            <p:nvPr/>
          </p:nvSpPr>
          <p:spPr bwMode="gray">
            <a:xfrm>
              <a:off x="2888" y="1724"/>
              <a:ext cx="709" cy="709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grpSp>
          <p:nvGrpSpPr>
            <p:cNvPr id="10304" name="Group 19"/>
            <p:cNvGrpSpPr>
              <a:grpSpLocks/>
            </p:cNvGrpSpPr>
            <p:nvPr/>
          </p:nvGrpSpPr>
          <p:grpSpPr bwMode="auto">
            <a:xfrm>
              <a:off x="2899" y="1735"/>
              <a:ext cx="687" cy="688"/>
              <a:chOff x="4166" y="1706"/>
              <a:chExt cx="1252" cy="1252"/>
            </a:xfrm>
          </p:grpSpPr>
          <p:sp>
            <p:nvSpPr>
              <p:cNvPr id="10305" name="Oval 20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306" name="Oval 21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307" name="Oval 22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308" name="Oval 23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</p:grp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533400" y="2743200"/>
            <a:ext cx="990600" cy="990600"/>
            <a:chOff x="2789" y="1625"/>
            <a:chExt cx="907" cy="907"/>
          </a:xfrm>
        </p:grpSpPr>
        <p:sp>
          <p:nvSpPr>
            <p:cNvPr id="10289" name="Oval 14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50000">
                  <a:srgbClr val="83A6A7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10290" name="Oval 15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alpha val="32001"/>
                  </a:srgbClr>
                </a:gs>
                <a:gs pos="100000">
                  <a:srgbClr val="000000">
                    <a:alpha val="89998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10291" name="Oval 16"/>
            <p:cNvSpPr>
              <a:spLocks noChangeArrowheads="1"/>
            </p:cNvSpPr>
            <p:nvPr/>
          </p:nvSpPr>
          <p:spPr bwMode="gray">
            <a:xfrm>
              <a:off x="2849" y="1684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475A5A"/>
                </a:gs>
                <a:gs pos="50000">
                  <a:srgbClr val="83A6A7"/>
                </a:gs>
                <a:gs pos="100000">
                  <a:srgbClr val="475A5A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292" name="Oval 17"/>
            <p:cNvSpPr>
              <a:spLocks noChangeArrowheads="1"/>
            </p:cNvSpPr>
            <p:nvPr/>
          </p:nvSpPr>
          <p:spPr bwMode="gray">
            <a:xfrm>
              <a:off x="2849" y="1686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53696A"/>
                </a:gs>
                <a:gs pos="100000">
                  <a:srgbClr val="83A6A7">
                    <a:alpha val="0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293" name="Oval 18"/>
            <p:cNvSpPr>
              <a:spLocks noChangeArrowheads="1"/>
            </p:cNvSpPr>
            <p:nvPr/>
          </p:nvSpPr>
          <p:spPr bwMode="gray">
            <a:xfrm>
              <a:off x="2888" y="1724"/>
              <a:ext cx="709" cy="709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grpSp>
          <p:nvGrpSpPr>
            <p:cNvPr id="10294" name="Group 19"/>
            <p:cNvGrpSpPr>
              <a:grpSpLocks/>
            </p:cNvGrpSpPr>
            <p:nvPr/>
          </p:nvGrpSpPr>
          <p:grpSpPr bwMode="auto">
            <a:xfrm>
              <a:off x="2899" y="1735"/>
              <a:ext cx="687" cy="688"/>
              <a:chOff x="4166" y="1706"/>
              <a:chExt cx="1252" cy="1252"/>
            </a:xfrm>
          </p:grpSpPr>
          <p:sp>
            <p:nvSpPr>
              <p:cNvPr id="10295" name="Oval 20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296" name="Oval 21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297" name="Oval 22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298" name="Oval 23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</p:grpSp>
      <p:grpSp>
        <p:nvGrpSpPr>
          <p:cNvPr id="7" name="Group 13"/>
          <p:cNvGrpSpPr>
            <a:grpSpLocks/>
          </p:cNvGrpSpPr>
          <p:nvPr/>
        </p:nvGrpSpPr>
        <p:grpSpPr bwMode="auto">
          <a:xfrm>
            <a:off x="533400" y="3886200"/>
            <a:ext cx="990600" cy="990600"/>
            <a:chOff x="2789" y="1625"/>
            <a:chExt cx="907" cy="907"/>
          </a:xfrm>
        </p:grpSpPr>
        <p:sp>
          <p:nvSpPr>
            <p:cNvPr id="10279" name="Oval 14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50000">
                  <a:srgbClr val="83A6A7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10280" name="Oval 15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alpha val="32001"/>
                  </a:srgbClr>
                </a:gs>
                <a:gs pos="100000">
                  <a:srgbClr val="000000">
                    <a:alpha val="89998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10281" name="Oval 16"/>
            <p:cNvSpPr>
              <a:spLocks noChangeArrowheads="1"/>
            </p:cNvSpPr>
            <p:nvPr/>
          </p:nvSpPr>
          <p:spPr bwMode="gray">
            <a:xfrm>
              <a:off x="2849" y="1684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475A5A"/>
                </a:gs>
                <a:gs pos="50000">
                  <a:srgbClr val="83A6A7"/>
                </a:gs>
                <a:gs pos="100000">
                  <a:srgbClr val="475A5A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282" name="Oval 17"/>
            <p:cNvSpPr>
              <a:spLocks noChangeArrowheads="1"/>
            </p:cNvSpPr>
            <p:nvPr/>
          </p:nvSpPr>
          <p:spPr bwMode="gray">
            <a:xfrm>
              <a:off x="2849" y="1686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53696A"/>
                </a:gs>
                <a:gs pos="100000">
                  <a:srgbClr val="83A6A7">
                    <a:alpha val="0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283" name="Oval 18"/>
            <p:cNvSpPr>
              <a:spLocks noChangeArrowheads="1"/>
            </p:cNvSpPr>
            <p:nvPr/>
          </p:nvSpPr>
          <p:spPr bwMode="gray">
            <a:xfrm>
              <a:off x="2888" y="1724"/>
              <a:ext cx="709" cy="709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grpSp>
          <p:nvGrpSpPr>
            <p:cNvPr id="10284" name="Group 19"/>
            <p:cNvGrpSpPr>
              <a:grpSpLocks/>
            </p:cNvGrpSpPr>
            <p:nvPr/>
          </p:nvGrpSpPr>
          <p:grpSpPr bwMode="auto">
            <a:xfrm>
              <a:off x="2899" y="1735"/>
              <a:ext cx="687" cy="688"/>
              <a:chOff x="4166" y="1706"/>
              <a:chExt cx="1252" cy="1252"/>
            </a:xfrm>
          </p:grpSpPr>
          <p:sp>
            <p:nvSpPr>
              <p:cNvPr id="10285" name="Oval 20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286" name="Oval 21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287" name="Oval 22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288" name="Oval 23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</p:grpSp>
      <p:grpSp>
        <p:nvGrpSpPr>
          <p:cNvPr id="9" name="Group 13"/>
          <p:cNvGrpSpPr>
            <a:grpSpLocks/>
          </p:cNvGrpSpPr>
          <p:nvPr/>
        </p:nvGrpSpPr>
        <p:grpSpPr bwMode="auto">
          <a:xfrm>
            <a:off x="533400" y="5029200"/>
            <a:ext cx="990600" cy="990600"/>
            <a:chOff x="2789" y="1625"/>
            <a:chExt cx="907" cy="907"/>
          </a:xfrm>
        </p:grpSpPr>
        <p:sp>
          <p:nvSpPr>
            <p:cNvPr id="10269" name="Oval 14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50000">
                  <a:srgbClr val="83A6A7"/>
                </a:gs>
                <a:gs pos="100000">
                  <a:srgbClr val="FFFFF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10270" name="Oval 15"/>
            <p:cNvSpPr>
              <a:spLocks noChangeArrowheads="1"/>
            </p:cNvSpPr>
            <p:nvPr/>
          </p:nvSpPr>
          <p:spPr bwMode="gray">
            <a:xfrm>
              <a:off x="2789" y="1625"/>
              <a:ext cx="907" cy="907"/>
            </a:xfrm>
            <a:prstGeom prst="ellipse">
              <a:avLst/>
            </a:prstGeom>
            <a:gradFill rotWithShape="1">
              <a:gsLst>
                <a:gs pos="0">
                  <a:srgbClr val="83A6A7">
                    <a:alpha val="32001"/>
                  </a:srgbClr>
                </a:gs>
                <a:gs pos="100000">
                  <a:srgbClr val="000000">
                    <a:alpha val="89998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endParaRPr lang="vi-VN"/>
            </a:p>
          </p:txBody>
        </p:sp>
        <p:sp>
          <p:nvSpPr>
            <p:cNvPr id="10271" name="Oval 16"/>
            <p:cNvSpPr>
              <a:spLocks noChangeArrowheads="1"/>
            </p:cNvSpPr>
            <p:nvPr/>
          </p:nvSpPr>
          <p:spPr bwMode="gray">
            <a:xfrm>
              <a:off x="2849" y="1684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475A5A"/>
                </a:gs>
                <a:gs pos="50000">
                  <a:srgbClr val="83A6A7"/>
                </a:gs>
                <a:gs pos="100000">
                  <a:srgbClr val="475A5A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272" name="Oval 17"/>
            <p:cNvSpPr>
              <a:spLocks noChangeArrowheads="1"/>
            </p:cNvSpPr>
            <p:nvPr/>
          </p:nvSpPr>
          <p:spPr bwMode="gray">
            <a:xfrm>
              <a:off x="2849" y="1686"/>
              <a:ext cx="787" cy="788"/>
            </a:xfrm>
            <a:prstGeom prst="ellipse">
              <a:avLst/>
            </a:prstGeom>
            <a:gradFill rotWithShape="1">
              <a:gsLst>
                <a:gs pos="0">
                  <a:srgbClr val="53696A"/>
                </a:gs>
                <a:gs pos="100000">
                  <a:srgbClr val="83A6A7">
                    <a:alpha val="0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sp>
          <p:nvSpPr>
            <p:cNvPr id="10273" name="Oval 18"/>
            <p:cNvSpPr>
              <a:spLocks noChangeArrowheads="1"/>
            </p:cNvSpPr>
            <p:nvPr/>
          </p:nvSpPr>
          <p:spPr bwMode="gray">
            <a:xfrm>
              <a:off x="2888" y="1724"/>
              <a:ext cx="709" cy="709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/>
            <a:p>
              <a:endParaRPr lang="vi-VN"/>
            </a:p>
          </p:txBody>
        </p:sp>
        <p:grpSp>
          <p:nvGrpSpPr>
            <p:cNvPr id="10274" name="Group 19"/>
            <p:cNvGrpSpPr>
              <a:grpSpLocks/>
            </p:cNvGrpSpPr>
            <p:nvPr/>
          </p:nvGrpSpPr>
          <p:grpSpPr bwMode="auto">
            <a:xfrm>
              <a:off x="2899" y="1735"/>
              <a:ext cx="687" cy="688"/>
              <a:chOff x="4166" y="1706"/>
              <a:chExt cx="1252" cy="1252"/>
            </a:xfrm>
          </p:grpSpPr>
          <p:sp>
            <p:nvSpPr>
              <p:cNvPr id="10275" name="Oval 20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276" name="Oval 21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277" name="Oval 22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  <p:sp>
            <p:nvSpPr>
              <p:cNvPr id="10278" name="Oval 23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eaVert" wrap="none" anchor="ctr"/>
              <a:lstStyle/>
              <a:p>
                <a:endParaRPr lang="vi-VN"/>
              </a:p>
            </p:txBody>
          </p:sp>
        </p:grpSp>
      </p:grpSp>
      <p:grpSp>
        <p:nvGrpSpPr>
          <p:cNvPr id="11" name="Group 41"/>
          <p:cNvGrpSpPr>
            <a:grpSpLocks/>
          </p:cNvGrpSpPr>
          <p:nvPr/>
        </p:nvGrpSpPr>
        <p:grpSpPr bwMode="auto">
          <a:xfrm>
            <a:off x="1524000" y="1524000"/>
            <a:ext cx="6705600" cy="927100"/>
            <a:chOff x="2290" y="2760"/>
            <a:chExt cx="3883" cy="678"/>
          </a:xfrm>
        </p:grpSpPr>
        <p:grpSp>
          <p:nvGrpSpPr>
            <p:cNvPr id="10265" name="Group 42"/>
            <p:cNvGrpSpPr>
              <a:grpSpLocks/>
            </p:cNvGrpSpPr>
            <p:nvPr/>
          </p:nvGrpSpPr>
          <p:grpSpPr bwMode="auto">
            <a:xfrm>
              <a:off x="2290" y="2892"/>
              <a:ext cx="3883" cy="546"/>
              <a:chOff x="2290" y="2892"/>
              <a:chExt cx="3883" cy="546"/>
            </a:xfrm>
          </p:grpSpPr>
          <p:sp>
            <p:nvSpPr>
              <p:cNvPr id="10267" name="Freeform 43"/>
              <p:cNvSpPr>
                <a:spLocks/>
              </p:cNvSpPr>
              <p:nvPr/>
            </p:nvSpPr>
            <p:spPr bwMode="gray">
              <a:xfrm>
                <a:off x="2290" y="2892"/>
                <a:ext cx="3883" cy="546"/>
              </a:xfrm>
              <a:custGeom>
                <a:avLst/>
                <a:gdLst>
                  <a:gd name="T0" fmla="*/ 78366 w 1832"/>
                  <a:gd name="T1" fmla="*/ 139 h 408"/>
                  <a:gd name="T2" fmla="*/ 78290 w 1832"/>
                  <a:gd name="T3" fmla="*/ 282 h 408"/>
                  <a:gd name="T4" fmla="*/ 77603 w 1832"/>
                  <a:gd name="T5" fmla="*/ 549 h 408"/>
                  <a:gd name="T6" fmla="*/ 76488 w 1832"/>
                  <a:gd name="T7" fmla="*/ 808 h 408"/>
                  <a:gd name="T8" fmla="*/ 75034 w 1832"/>
                  <a:gd name="T9" fmla="*/ 1029 h 408"/>
                  <a:gd name="T10" fmla="*/ 73245 w 1832"/>
                  <a:gd name="T11" fmla="*/ 1234 h 408"/>
                  <a:gd name="T12" fmla="*/ 71187 w 1832"/>
                  <a:gd name="T13" fmla="*/ 1419 h 408"/>
                  <a:gd name="T14" fmla="*/ 68864 w 1832"/>
                  <a:gd name="T15" fmla="*/ 1552 h 408"/>
                  <a:gd name="T16" fmla="*/ 66299 w 1832"/>
                  <a:gd name="T17" fmla="*/ 1666 h 408"/>
                  <a:gd name="T18" fmla="*/ 63578 w 1832"/>
                  <a:gd name="T19" fmla="*/ 1726 h 408"/>
                  <a:gd name="T20" fmla="*/ 60666 w 1832"/>
                  <a:gd name="T21" fmla="*/ 1752 h 408"/>
                  <a:gd name="T22" fmla="*/ 0 w 1832"/>
                  <a:gd name="T23" fmla="*/ 1752 h 408"/>
                  <a:gd name="T24" fmla="*/ 0 w 1832"/>
                  <a:gd name="T25" fmla="*/ 0 h 408"/>
                  <a:gd name="T26" fmla="*/ 78366 w 1832"/>
                  <a:gd name="T27" fmla="*/ 0 h 408"/>
                  <a:gd name="T28" fmla="*/ 78366 w 1832"/>
                  <a:gd name="T29" fmla="*/ 139 h 408"/>
                  <a:gd name="T30" fmla="*/ 78366 w 1832"/>
                  <a:gd name="T31" fmla="*/ 139 h 40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32"/>
                  <a:gd name="T49" fmla="*/ 0 h 408"/>
                  <a:gd name="T50" fmla="*/ 1832 w 1832"/>
                  <a:gd name="T51" fmla="*/ 408 h 40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6087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 sz="2400" b="1">
                    <a:solidFill>
                      <a:srgbClr val="FFFFFF"/>
                    </a:solidFill>
                    <a:latin typeface="Times New Roman" pitchFamily="18" charset="0"/>
                    <a:cs typeface="Times New Roman" pitchFamily="18" charset="0"/>
                  </a:rPr>
                  <a:t>Tập hợp các chương trình được tổ chức thành 1 hệ thống</a:t>
                </a:r>
                <a:endParaRPr lang="en-US" sz="24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0268" name="Freeform 44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>
                  <a:gd name="T0" fmla="*/ 288 w 288"/>
                  <a:gd name="T1" fmla="*/ 0 h 334"/>
                  <a:gd name="T2" fmla="*/ 284 w 288"/>
                  <a:gd name="T3" fmla="*/ 52 h 334"/>
                  <a:gd name="T4" fmla="*/ 272 w 288"/>
                  <a:gd name="T5" fmla="*/ 98 h 334"/>
                  <a:gd name="T6" fmla="*/ 254 w 288"/>
                  <a:gd name="T7" fmla="*/ 140 h 334"/>
                  <a:gd name="T8" fmla="*/ 230 w 288"/>
                  <a:gd name="T9" fmla="*/ 176 h 334"/>
                  <a:gd name="T10" fmla="*/ 204 w 288"/>
                  <a:gd name="T11" fmla="*/ 208 h 334"/>
                  <a:gd name="T12" fmla="*/ 174 w 288"/>
                  <a:gd name="T13" fmla="*/ 238 h 334"/>
                  <a:gd name="T14" fmla="*/ 144 w 288"/>
                  <a:gd name="T15" fmla="*/ 262 h 334"/>
                  <a:gd name="T16" fmla="*/ 112 w 288"/>
                  <a:gd name="T17" fmla="*/ 282 h 334"/>
                  <a:gd name="T18" fmla="*/ 84 w 288"/>
                  <a:gd name="T19" fmla="*/ 298 h 334"/>
                  <a:gd name="T20" fmla="*/ 56 w 288"/>
                  <a:gd name="T21" fmla="*/ 312 h 334"/>
                  <a:gd name="T22" fmla="*/ 34 w 288"/>
                  <a:gd name="T23" fmla="*/ 322 h 334"/>
                  <a:gd name="T24" fmla="*/ 16 w 288"/>
                  <a:gd name="T25" fmla="*/ 328 h 334"/>
                  <a:gd name="T26" fmla="*/ 4 w 288"/>
                  <a:gd name="T27" fmla="*/ 332 h 334"/>
                  <a:gd name="T28" fmla="*/ 0 w 288"/>
                  <a:gd name="T29" fmla="*/ 334 h 334"/>
                  <a:gd name="T30" fmla="*/ 4 w 288"/>
                  <a:gd name="T31" fmla="*/ 332 h 334"/>
                  <a:gd name="T32" fmla="*/ 16 w 288"/>
                  <a:gd name="T33" fmla="*/ 326 h 334"/>
                  <a:gd name="T34" fmla="*/ 34 w 288"/>
                  <a:gd name="T35" fmla="*/ 318 h 334"/>
                  <a:gd name="T36" fmla="*/ 56 w 288"/>
                  <a:gd name="T37" fmla="*/ 304 h 334"/>
                  <a:gd name="T38" fmla="*/ 84 w 288"/>
                  <a:gd name="T39" fmla="*/ 288 h 334"/>
                  <a:gd name="T40" fmla="*/ 112 w 288"/>
                  <a:gd name="T41" fmla="*/ 266 h 334"/>
                  <a:gd name="T42" fmla="*/ 142 w 288"/>
                  <a:gd name="T43" fmla="*/ 242 h 334"/>
                  <a:gd name="T44" fmla="*/ 170 w 288"/>
                  <a:gd name="T45" fmla="*/ 212 h 334"/>
                  <a:gd name="T46" fmla="*/ 196 w 288"/>
                  <a:gd name="T47" fmla="*/ 180 h 334"/>
                  <a:gd name="T48" fmla="*/ 220 w 288"/>
                  <a:gd name="T49" fmla="*/ 142 h 334"/>
                  <a:gd name="T50" fmla="*/ 238 w 288"/>
                  <a:gd name="T51" fmla="*/ 100 h 334"/>
                  <a:gd name="T52" fmla="*/ 250 w 288"/>
                  <a:gd name="T53" fmla="*/ 54 h 334"/>
                  <a:gd name="T54" fmla="*/ 254 w 288"/>
                  <a:gd name="T55" fmla="*/ 2 h 334"/>
                  <a:gd name="T56" fmla="*/ 288 w 288"/>
                  <a:gd name="T57" fmla="*/ 0 h 334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88"/>
                  <a:gd name="T88" fmla="*/ 0 h 334"/>
                  <a:gd name="T89" fmla="*/ 288 w 288"/>
                  <a:gd name="T90" fmla="*/ 334 h 334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1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66" name="Freeform 47"/>
            <p:cNvSpPr>
              <a:spLocks/>
            </p:cNvSpPr>
            <p:nvPr/>
          </p:nvSpPr>
          <p:spPr bwMode="gray">
            <a:xfrm flipV="1">
              <a:off x="3457" y="2760"/>
              <a:ext cx="221" cy="256"/>
            </a:xfrm>
            <a:custGeom>
              <a:avLst/>
              <a:gdLst>
                <a:gd name="T0" fmla="*/ 77 w 288"/>
                <a:gd name="T1" fmla="*/ 0 h 334"/>
                <a:gd name="T2" fmla="*/ 75 w 288"/>
                <a:gd name="T3" fmla="*/ 14 h 334"/>
                <a:gd name="T4" fmla="*/ 72 w 288"/>
                <a:gd name="T5" fmla="*/ 26 h 334"/>
                <a:gd name="T6" fmla="*/ 68 w 288"/>
                <a:gd name="T7" fmla="*/ 37 h 334"/>
                <a:gd name="T8" fmla="*/ 61 w 288"/>
                <a:gd name="T9" fmla="*/ 47 h 334"/>
                <a:gd name="T10" fmla="*/ 54 w 288"/>
                <a:gd name="T11" fmla="*/ 55 h 334"/>
                <a:gd name="T12" fmla="*/ 47 w 288"/>
                <a:gd name="T13" fmla="*/ 63 h 334"/>
                <a:gd name="T14" fmla="*/ 38 w 288"/>
                <a:gd name="T15" fmla="*/ 69 h 334"/>
                <a:gd name="T16" fmla="*/ 30 w 288"/>
                <a:gd name="T17" fmla="*/ 74 h 334"/>
                <a:gd name="T18" fmla="*/ 22 w 288"/>
                <a:gd name="T19" fmla="*/ 79 h 334"/>
                <a:gd name="T20" fmla="*/ 15 w 288"/>
                <a:gd name="T21" fmla="*/ 82 h 334"/>
                <a:gd name="T22" fmla="*/ 9 w 288"/>
                <a:gd name="T23" fmla="*/ 85 h 334"/>
                <a:gd name="T24" fmla="*/ 4 w 288"/>
                <a:gd name="T25" fmla="*/ 87 h 334"/>
                <a:gd name="T26" fmla="*/ 2 w 288"/>
                <a:gd name="T27" fmla="*/ 87 h 334"/>
                <a:gd name="T28" fmla="*/ 0 w 288"/>
                <a:gd name="T29" fmla="*/ 88 h 334"/>
                <a:gd name="T30" fmla="*/ 2 w 288"/>
                <a:gd name="T31" fmla="*/ 87 h 334"/>
                <a:gd name="T32" fmla="*/ 4 w 288"/>
                <a:gd name="T33" fmla="*/ 87 h 334"/>
                <a:gd name="T34" fmla="*/ 9 w 288"/>
                <a:gd name="T35" fmla="*/ 84 h 334"/>
                <a:gd name="T36" fmla="*/ 15 w 288"/>
                <a:gd name="T37" fmla="*/ 80 h 334"/>
                <a:gd name="T38" fmla="*/ 22 w 288"/>
                <a:gd name="T39" fmla="*/ 77 h 334"/>
                <a:gd name="T40" fmla="*/ 30 w 288"/>
                <a:gd name="T41" fmla="*/ 71 h 334"/>
                <a:gd name="T42" fmla="*/ 38 w 288"/>
                <a:gd name="T43" fmla="*/ 64 h 334"/>
                <a:gd name="T44" fmla="*/ 45 w 288"/>
                <a:gd name="T45" fmla="*/ 56 h 334"/>
                <a:gd name="T46" fmla="*/ 52 w 288"/>
                <a:gd name="T47" fmla="*/ 48 h 334"/>
                <a:gd name="T48" fmla="*/ 59 w 288"/>
                <a:gd name="T49" fmla="*/ 38 h 334"/>
                <a:gd name="T50" fmla="*/ 63 w 288"/>
                <a:gd name="T51" fmla="*/ 26 h 334"/>
                <a:gd name="T52" fmla="*/ 67 w 288"/>
                <a:gd name="T53" fmla="*/ 14 h 334"/>
                <a:gd name="T54" fmla="*/ 68 w 288"/>
                <a:gd name="T55" fmla="*/ 2 h 334"/>
                <a:gd name="T56" fmla="*/ 77 w 288"/>
                <a:gd name="T57" fmla="*/ 0 h 3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88"/>
                <a:gd name="T88" fmla="*/ 0 h 334"/>
                <a:gd name="T89" fmla="*/ 288 w 288"/>
                <a:gd name="T90" fmla="*/ 334 h 334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88" h="334">
                  <a:moveTo>
                    <a:pt x="288" y="0"/>
                  </a:moveTo>
                  <a:lnTo>
                    <a:pt x="284" y="52"/>
                  </a:lnTo>
                  <a:lnTo>
                    <a:pt x="272" y="98"/>
                  </a:lnTo>
                  <a:lnTo>
                    <a:pt x="254" y="140"/>
                  </a:lnTo>
                  <a:lnTo>
                    <a:pt x="230" y="176"/>
                  </a:lnTo>
                  <a:lnTo>
                    <a:pt x="204" y="208"/>
                  </a:lnTo>
                  <a:lnTo>
                    <a:pt x="174" y="238"/>
                  </a:lnTo>
                  <a:lnTo>
                    <a:pt x="144" y="262"/>
                  </a:lnTo>
                  <a:lnTo>
                    <a:pt x="112" y="282"/>
                  </a:lnTo>
                  <a:lnTo>
                    <a:pt x="84" y="298"/>
                  </a:lnTo>
                  <a:lnTo>
                    <a:pt x="56" y="312"/>
                  </a:lnTo>
                  <a:lnTo>
                    <a:pt x="34" y="322"/>
                  </a:lnTo>
                  <a:lnTo>
                    <a:pt x="16" y="328"/>
                  </a:lnTo>
                  <a:lnTo>
                    <a:pt x="4" y="332"/>
                  </a:lnTo>
                  <a:lnTo>
                    <a:pt x="0" y="334"/>
                  </a:lnTo>
                  <a:lnTo>
                    <a:pt x="4" y="332"/>
                  </a:lnTo>
                  <a:lnTo>
                    <a:pt x="16" y="326"/>
                  </a:lnTo>
                  <a:lnTo>
                    <a:pt x="34" y="318"/>
                  </a:lnTo>
                  <a:lnTo>
                    <a:pt x="56" y="304"/>
                  </a:lnTo>
                  <a:lnTo>
                    <a:pt x="84" y="288"/>
                  </a:lnTo>
                  <a:lnTo>
                    <a:pt x="112" y="266"/>
                  </a:lnTo>
                  <a:lnTo>
                    <a:pt x="142" y="242"/>
                  </a:lnTo>
                  <a:lnTo>
                    <a:pt x="170" y="212"/>
                  </a:lnTo>
                  <a:lnTo>
                    <a:pt x="196" y="180"/>
                  </a:lnTo>
                  <a:lnTo>
                    <a:pt x="220" y="142"/>
                  </a:lnTo>
                  <a:lnTo>
                    <a:pt x="238" y="100"/>
                  </a:lnTo>
                  <a:lnTo>
                    <a:pt x="250" y="54"/>
                  </a:lnTo>
                  <a:lnTo>
                    <a:pt x="254" y="2"/>
                  </a:lnTo>
                  <a:lnTo>
                    <a:pt x="288" y="0"/>
                  </a:lnTo>
                  <a:close/>
                </a:path>
              </a:pathLst>
            </a:custGeom>
            <a:solidFill>
              <a:srgbClr val="FFFFFF">
                <a:alpha val="4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3" name="Group 41"/>
          <p:cNvGrpSpPr>
            <a:grpSpLocks/>
          </p:cNvGrpSpPr>
          <p:nvPr/>
        </p:nvGrpSpPr>
        <p:grpSpPr bwMode="auto">
          <a:xfrm>
            <a:off x="1524000" y="2743200"/>
            <a:ext cx="6705600" cy="927100"/>
            <a:chOff x="2290" y="2760"/>
            <a:chExt cx="3883" cy="678"/>
          </a:xfrm>
        </p:grpSpPr>
        <p:grpSp>
          <p:nvGrpSpPr>
            <p:cNvPr id="10261" name="Group 42"/>
            <p:cNvGrpSpPr>
              <a:grpSpLocks/>
            </p:cNvGrpSpPr>
            <p:nvPr/>
          </p:nvGrpSpPr>
          <p:grpSpPr bwMode="auto">
            <a:xfrm>
              <a:off x="2290" y="2892"/>
              <a:ext cx="3883" cy="546"/>
              <a:chOff x="2290" y="2892"/>
              <a:chExt cx="3883" cy="546"/>
            </a:xfrm>
          </p:grpSpPr>
          <p:sp>
            <p:nvSpPr>
              <p:cNvPr id="10263" name="Freeform 43"/>
              <p:cNvSpPr>
                <a:spLocks/>
              </p:cNvSpPr>
              <p:nvPr/>
            </p:nvSpPr>
            <p:spPr bwMode="gray">
              <a:xfrm>
                <a:off x="2290" y="2892"/>
                <a:ext cx="3883" cy="546"/>
              </a:xfrm>
              <a:custGeom>
                <a:avLst/>
                <a:gdLst>
                  <a:gd name="T0" fmla="*/ 78366 w 1832"/>
                  <a:gd name="T1" fmla="*/ 139 h 408"/>
                  <a:gd name="T2" fmla="*/ 78290 w 1832"/>
                  <a:gd name="T3" fmla="*/ 282 h 408"/>
                  <a:gd name="T4" fmla="*/ 77603 w 1832"/>
                  <a:gd name="T5" fmla="*/ 549 h 408"/>
                  <a:gd name="T6" fmla="*/ 76488 w 1832"/>
                  <a:gd name="T7" fmla="*/ 808 h 408"/>
                  <a:gd name="T8" fmla="*/ 75034 w 1832"/>
                  <a:gd name="T9" fmla="*/ 1029 h 408"/>
                  <a:gd name="T10" fmla="*/ 73245 w 1832"/>
                  <a:gd name="T11" fmla="*/ 1234 h 408"/>
                  <a:gd name="T12" fmla="*/ 71187 w 1832"/>
                  <a:gd name="T13" fmla="*/ 1419 h 408"/>
                  <a:gd name="T14" fmla="*/ 68864 w 1832"/>
                  <a:gd name="T15" fmla="*/ 1552 h 408"/>
                  <a:gd name="T16" fmla="*/ 66299 w 1832"/>
                  <a:gd name="T17" fmla="*/ 1666 h 408"/>
                  <a:gd name="T18" fmla="*/ 63578 w 1832"/>
                  <a:gd name="T19" fmla="*/ 1726 h 408"/>
                  <a:gd name="T20" fmla="*/ 60666 w 1832"/>
                  <a:gd name="T21" fmla="*/ 1752 h 408"/>
                  <a:gd name="T22" fmla="*/ 0 w 1832"/>
                  <a:gd name="T23" fmla="*/ 1752 h 408"/>
                  <a:gd name="T24" fmla="*/ 0 w 1832"/>
                  <a:gd name="T25" fmla="*/ 0 h 408"/>
                  <a:gd name="T26" fmla="*/ 78366 w 1832"/>
                  <a:gd name="T27" fmla="*/ 0 h 408"/>
                  <a:gd name="T28" fmla="*/ 78366 w 1832"/>
                  <a:gd name="T29" fmla="*/ 139 h 408"/>
                  <a:gd name="T30" fmla="*/ 78366 w 1832"/>
                  <a:gd name="T31" fmla="*/ 139 h 40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32"/>
                  <a:gd name="T49" fmla="*/ 0 h 408"/>
                  <a:gd name="T50" fmla="*/ 1832 w 1832"/>
                  <a:gd name="T51" fmla="*/ 408 h 40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6087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 sz="2400" b="1">
                    <a:solidFill>
                      <a:srgbClr val="FFFFFF"/>
                    </a:solidFill>
                    <a:latin typeface="Times New Roman" pitchFamily="18" charset="0"/>
                    <a:cs typeface="Times New Roman" pitchFamily="18" charset="0"/>
                  </a:rPr>
                  <a:t>Đảm bảo tương tác giữa người dùng với máy tính</a:t>
                </a:r>
                <a:endParaRPr lang="en-US" sz="24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0264" name="Freeform 44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>
                  <a:gd name="T0" fmla="*/ 288 w 288"/>
                  <a:gd name="T1" fmla="*/ 0 h 334"/>
                  <a:gd name="T2" fmla="*/ 284 w 288"/>
                  <a:gd name="T3" fmla="*/ 52 h 334"/>
                  <a:gd name="T4" fmla="*/ 272 w 288"/>
                  <a:gd name="T5" fmla="*/ 98 h 334"/>
                  <a:gd name="T6" fmla="*/ 254 w 288"/>
                  <a:gd name="T7" fmla="*/ 140 h 334"/>
                  <a:gd name="T8" fmla="*/ 230 w 288"/>
                  <a:gd name="T9" fmla="*/ 176 h 334"/>
                  <a:gd name="T10" fmla="*/ 204 w 288"/>
                  <a:gd name="T11" fmla="*/ 208 h 334"/>
                  <a:gd name="T12" fmla="*/ 174 w 288"/>
                  <a:gd name="T13" fmla="*/ 238 h 334"/>
                  <a:gd name="T14" fmla="*/ 144 w 288"/>
                  <a:gd name="T15" fmla="*/ 262 h 334"/>
                  <a:gd name="T16" fmla="*/ 112 w 288"/>
                  <a:gd name="T17" fmla="*/ 282 h 334"/>
                  <a:gd name="T18" fmla="*/ 84 w 288"/>
                  <a:gd name="T19" fmla="*/ 298 h 334"/>
                  <a:gd name="T20" fmla="*/ 56 w 288"/>
                  <a:gd name="T21" fmla="*/ 312 h 334"/>
                  <a:gd name="T22" fmla="*/ 34 w 288"/>
                  <a:gd name="T23" fmla="*/ 322 h 334"/>
                  <a:gd name="T24" fmla="*/ 16 w 288"/>
                  <a:gd name="T25" fmla="*/ 328 h 334"/>
                  <a:gd name="T26" fmla="*/ 4 w 288"/>
                  <a:gd name="T27" fmla="*/ 332 h 334"/>
                  <a:gd name="T28" fmla="*/ 0 w 288"/>
                  <a:gd name="T29" fmla="*/ 334 h 334"/>
                  <a:gd name="T30" fmla="*/ 4 w 288"/>
                  <a:gd name="T31" fmla="*/ 332 h 334"/>
                  <a:gd name="T32" fmla="*/ 16 w 288"/>
                  <a:gd name="T33" fmla="*/ 326 h 334"/>
                  <a:gd name="T34" fmla="*/ 34 w 288"/>
                  <a:gd name="T35" fmla="*/ 318 h 334"/>
                  <a:gd name="T36" fmla="*/ 56 w 288"/>
                  <a:gd name="T37" fmla="*/ 304 h 334"/>
                  <a:gd name="T38" fmla="*/ 84 w 288"/>
                  <a:gd name="T39" fmla="*/ 288 h 334"/>
                  <a:gd name="T40" fmla="*/ 112 w 288"/>
                  <a:gd name="T41" fmla="*/ 266 h 334"/>
                  <a:gd name="T42" fmla="*/ 142 w 288"/>
                  <a:gd name="T43" fmla="*/ 242 h 334"/>
                  <a:gd name="T44" fmla="*/ 170 w 288"/>
                  <a:gd name="T45" fmla="*/ 212 h 334"/>
                  <a:gd name="T46" fmla="*/ 196 w 288"/>
                  <a:gd name="T47" fmla="*/ 180 h 334"/>
                  <a:gd name="T48" fmla="*/ 220 w 288"/>
                  <a:gd name="T49" fmla="*/ 142 h 334"/>
                  <a:gd name="T50" fmla="*/ 238 w 288"/>
                  <a:gd name="T51" fmla="*/ 100 h 334"/>
                  <a:gd name="T52" fmla="*/ 250 w 288"/>
                  <a:gd name="T53" fmla="*/ 54 h 334"/>
                  <a:gd name="T54" fmla="*/ 254 w 288"/>
                  <a:gd name="T55" fmla="*/ 2 h 334"/>
                  <a:gd name="T56" fmla="*/ 288 w 288"/>
                  <a:gd name="T57" fmla="*/ 0 h 334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88"/>
                  <a:gd name="T88" fmla="*/ 0 h 334"/>
                  <a:gd name="T89" fmla="*/ 288 w 288"/>
                  <a:gd name="T90" fmla="*/ 334 h 334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1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62" name="Freeform 47"/>
            <p:cNvSpPr>
              <a:spLocks/>
            </p:cNvSpPr>
            <p:nvPr/>
          </p:nvSpPr>
          <p:spPr bwMode="gray">
            <a:xfrm flipV="1">
              <a:off x="3457" y="2760"/>
              <a:ext cx="221" cy="256"/>
            </a:xfrm>
            <a:custGeom>
              <a:avLst/>
              <a:gdLst>
                <a:gd name="T0" fmla="*/ 77 w 288"/>
                <a:gd name="T1" fmla="*/ 0 h 334"/>
                <a:gd name="T2" fmla="*/ 75 w 288"/>
                <a:gd name="T3" fmla="*/ 14 h 334"/>
                <a:gd name="T4" fmla="*/ 72 w 288"/>
                <a:gd name="T5" fmla="*/ 26 h 334"/>
                <a:gd name="T6" fmla="*/ 68 w 288"/>
                <a:gd name="T7" fmla="*/ 37 h 334"/>
                <a:gd name="T8" fmla="*/ 61 w 288"/>
                <a:gd name="T9" fmla="*/ 47 h 334"/>
                <a:gd name="T10" fmla="*/ 54 w 288"/>
                <a:gd name="T11" fmla="*/ 55 h 334"/>
                <a:gd name="T12" fmla="*/ 47 w 288"/>
                <a:gd name="T13" fmla="*/ 63 h 334"/>
                <a:gd name="T14" fmla="*/ 38 w 288"/>
                <a:gd name="T15" fmla="*/ 69 h 334"/>
                <a:gd name="T16" fmla="*/ 30 w 288"/>
                <a:gd name="T17" fmla="*/ 74 h 334"/>
                <a:gd name="T18" fmla="*/ 22 w 288"/>
                <a:gd name="T19" fmla="*/ 79 h 334"/>
                <a:gd name="T20" fmla="*/ 15 w 288"/>
                <a:gd name="T21" fmla="*/ 82 h 334"/>
                <a:gd name="T22" fmla="*/ 9 w 288"/>
                <a:gd name="T23" fmla="*/ 85 h 334"/>
                <a:gd name="T24" fmla="*/ 4 w 288"/>
                <a:gd name="T25" fmla="*/ 87 h 334"/>
                <a:gd name="T26" fmla="*/ 2 w 288"/>
                <a:gd name="T27" fmla="*/ 87 h 334"/>
                <a:gd name="T28" fmla="*/ 0 w 288"/>
                <a:gd name="T29" fmla="*/ 88 h 334"/>
                <a:gd name="T30" fmla="*/ 2 w 288"/>
                <a:gd name="T31" fmla="*/ 87 h 334"/>
                <a:gd name="T32" fmla="*/ 4 w 288"/>
                <a:gd name="T33" fmla="*/ 87 h 334"/>
                <a:gd name="T34" fmla="*/ 9 w 288"/>
                <a:gd name="T35" fmla="*/ 84 h 334"/>
                <a:gd name="T36" fmla="*/ 15 w 288"/>
                <a:gd name="T37" fmla="*/ 80 h 334"/>
                <a:gd name="T38" fmla="*/ 22 w 288"/>
                <a:gd name="T39" fmla="*/ 77 h 334"/>
                <a:gd name="T40" fmla="*/ 30 w 288"/>
                <a:gd name="T41" fmla="*/ 71 h 334"/>
                <a:gd name="T42" fmla="*/ 38 w 288"/>
                <a:gd name="T43" fmla="*/ 64 h 334"/>
                <a:gd name="T44" fmla="*/ 45 w 288"/>
                <a:gd name="T45" fmla="*/ 56 h 334"/>
                <a:gd name="T46" fmla="*/ 52 w 288"/>
                <a:gd name="T47" fmla="*/ 48 h 334"/>
                <a:gd name="T48" fmla="*/ 59 w 288"/>
                <a:gd name="T49" fmla="*/ 38 h 334"/>
                <a:gd name="T50" fmla="*/ 63 w 288"/>
                <a:gd name="T51" fmla="*/ 26 h 334"/>
                <a:gd name="T52" fmla="*/ 67 w 288"/>
                <a:gd name="T53" fmla="*/ 14 h 334"/>
                <a:gd name="T54" fmla="*/ 68 w 288"/>
                <a:gd name="T55" fmla="*/ 2 h 334"/>
                <a:gd name="T56" fmla="*/ 77 w 288"/>
                <a:gd name="T57" fmla="*/ 0 h 3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88"/>
                <a:gd name="T88" fmla="*/ 0 h 334"/>
                <a:gd name="T89" fmla="*/ 288 w 288"/>
                <a:gd name="T90" fmla="*/ 334 h 334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88" h="334">
                  <a:moveTo>
                    <a:pt x="288" y="0"/>
                  </a:moveTo>
                  <a:lnTo>
                    <a:pt x="284" y="52"/>
                  </a:lnTo>
                  <a:lnTo>
                    <a:pt x="272" y="98"/>
                  </a:lnTo>
                  <a:lnTo>
                    <a:pt x="254" y="140"/>
                  </a:lnTo>
                  <a:lnTo>
                    <a:pt x="230" y="176"/>
                  </a:lnTo>
                  <a:lnTo>
                    <a:pt x="204" y="208"/>
                  </a:lnTo>
                  <a:lnTo>
                    <a:pt x="174" y="238"/>
                  </a:lnTo>
                  <a:lnTo>
                    <a:pt x="144" y="262"/>
                  </a:lnTo>
                  <a:lnTo>
                    <a:pt x="112" y="282"/>
                  </a:lnTo>
                  <a:lnTo>
                    <a:pt x="84" y="298"/>
                  </a:lnTo>
                  <a:lnTo>
                    <a:pt x="56" y="312"/>
                  </a:lnTo>
                  <a:lnTo>
                    <a:pt x="34" y="322"/>
                  </a:lnTo>
                  <a:lnTo>
                    <a:pt x="16" y="328"/>
                  </a:lnTo>
                  <a:lnTo>
                    <a:pt x="4" y="332"/>
                  </a:lnTo>
                  <a:lnTo>
                    <a:pt x="0" y="334"/>
                  </a:lnTo>
                  <a:lnTo>
                    <a:pt x="4" y="332"/>
                  </a:lnTo>
                  <a:lnTo>
                    <a:pt x="16" y="326"/>
                  </a:lnTo>
                  <a:lnTo>
                    <a:pt x="34" y="318"/>
                  </a:lnTo>
                  <a:lnTo>
                    <a:pt x="56" y="304"/>
                  </a:lnTo>
                  <a:lnTo>
                    <a:pt x="84" y="288"/>
                  </a:lnTo>
                  <a:lnTo>
                    <a:pt x="112" y="266"/>
                  </a:lnTo>
                  <a:lnTo>
                    <a:pt x="142" y="242"/>
                  </a:lnTo>
                  <a:lnTo>
                    <a:pt x="170" y="212"/>
                  </a:lnTo>
                  <a:lnTo>
                    <a:pt x="196" y="180"/>
                  </a:lnTo>
                  <a:lnTo>
                    <a:pt x="220" y="142"/>
                  </a:lnTo>
                  <a:lnTo>
                    <a:pt x="238" y="100"/>
                  </a:lnTo>
                  <a:lnTo>
                    <a:pt x="250" y="54"/>
                  </a:lnTo>
                  <a:lnTo>
                    <a:pt x="254" y="2"/>
                  </a:lnTo>
                  <a:lnTo>
                    <a:pt x="288" y="0"/>
                  </a:lnTo>
                  <a:close/>
                </a:path>
              </a:pathLst>
            </a:custGeom>
            <a:solidFill>
              <a:srgbClr val="FFFFFF">
                <a:alpha val="4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41"/>
          <p:cNvGrpSpPr>
            <a:grpSpLocks/>
          </p:cNvGrpSpPr>
          <p:nvPr/>
        </p:nvGrpSpPr>
        <p:grpSpPr bwMode="auto">
          <a:xfrm>
            <a:off x="1524000" y="3810000"/>
            <a:ext cx="6705600" cy="927100"/>
            <a:chOff x="2290" y="2760"/>
            <a:chExt cx="3883" cy="678"/>
          </a:xfrm>
        </p:grpSpPr>
        <p:grpSp>
          <p:nvGrpSpPr>
            <p:cNvPr id="10257" name="Group 42"/>
            <p:cNvGrpSpPr>
              <a:grpSpLocks/>
            </p:cNvGrpSpPr>
            <p:nvPr/>
          </p:nvGrpSpPr>
          <p:grpSpPr bwMode="auto">
            <a:xfrm>
              <a:off x="2290" y="2892"/>
              <a:ext cx="3883" cy="546"/>
              <a:chOff x="2290" y="2892"/>
              <a:chExt cx="3883" cy="546"/>
            </a:xfrm>
          </p:grpSpPr>
          <p:sp>
            <p:nvSpPr>
              <p:cNvPr id="10259" name="Freeform 43"/>
              <p:cNvSpPr>
                <a:spLocks/>
              </p:cNvSpPr>
              <p:nvPr/>
            </p:nvSpPr>
            <p:spPr bwMode="gray">
              <a:xfrm>
                <a:off x="2290" y="2892"/>
                <a:ext cx="3883" cy="546"/>
              </a:xfrm>
              <a:custGeom>
                <a:avLst/>
                <a:gdLst>
                  <a:gd name="T0" fmla="*/ 78366 w 1832"/>
                  <a:gd name="T1" fmla="*/ 139 h 408"/>
                  <a:gd name="T2" fmla="*/ 78290 w 1832"/>
                  <a:gd name="T3" fmla="*/ 282 h 408"/>
                  <a:gd name="T4" fmla="*/ 77603 w 1832"/>
                  <a:gd name="T5" fmla="*/ 549 h 408"/>
                  <a:gd name="T6" fmla="*/ 76488 w 1832"/>
                  <a:gd name="T7" fmla="*/ 808 h 408"/>
                  <a:gd name="T8" fmla="*/ 75034 w 1832"/>
                  <a:gd name="T9" fmla="*/ 1029 h 408"/>
                  <a:gd name="T10" fmla="*/ 73245 w 1832"/>
                  <a:gd name="T11" fmla="*/ 1234 h 408"/>
                  <a:gd name="T12" fmla="*/ 71187 w 1832"/>
                  <a:gd name="T13" fmla="*/ 1419 h 408"/>
                  <a:gd name="T14" fmla="*/ 68864 w 1832"/>
                  <a:gd name="T15" fmla="*/ 1552 h 408"/>
                  <a:gd name="T16" fmla="*/ 66299 w 1832"/>
                  <a:gd name="T17" fmla="*/ 1666 h 408"/>
                  <a:gd name="T18" fmla="*/ 63578 w 1832"/>
                  <a:gd name="T19" fmla="*/ 1726 h 408"/>
                  <a:gd name="T20" fmla="*/ 60666 w 1832"/>
                  <a:gd name="T21" fmla="*/ 1752 h 408"/>
                  <a:gd name="T22" fmla="*/ 0 w 1832"/>
                  <a:gd name="T23" fmla="*/ 1752 h 408"/>
                  <a:gd name="T24" fmla="*/ 0 w 1832"/>
                  <a:gd name="T25" fmla="*/ 0 h 408"/>
                  <a:gd name="T26" fmla="*/ 78366 w 1832"/>
                  <a:gd name="T27" fmla="*/ 0 h 408"/>
                  <a:gd name="T28" fmla="*/ 78366 w 1832"/>
                  <a:gd name="T29" fmla="*/ 139 h 408"/>
                  <a:gd name="T30" fmla="*/ 78366 w 1832"/>
                  <a:gd name="T31" fmla="*/ 139 h 40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32"/>
                  <a:gd name="T49" fmla="*/ 0 h 408"/>
                  <a:gd name="T50" fmla="*/ 1832 w 1832"/>
                  <a:gd name="T51" fmla="*/ 408 h 40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6087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 sz="2400" b="1">
                    <a:solidFill>
                      <a:srgbClr val="FFFFFF"/>
                    </a:solidFill>
                    <a:latin typeface="Times New Roman" pitchFamily="18" charset="0"/>
                    <a:cs typeface="Times New Roman" pitchFamily="18" charset="0"/>
                  </a:rPr>
                  <a:t>Cung cấp phương tiện, dịch vụ để điều phối thực hiện các chương trình</a:t>
                </a:r>
                <a:endParaRPr lang="en-US" sz="24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10260" name="Freeform 44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>
                  <a:gd name="T0" fmla="*/ 288 w 288"/>
                  <a:gd name="T1" fmla="*/ 0 h 334"/>
                  <a:gd name="T2" fmla="*/ 284 w 288"/>
                  <a:gd name="T3" fmla="*/ 52 h 334"/>
                  <a:gd name="T4" fmla="*/ 272 w 288"/>
                  <a:gd name="T5" fmla="*/ 98 h 334"/>
                  <a:gd name="T6" fmla="*/ 254 w 288"/>
                  <a:gd name="T7" fmla="*/ 140 h 334"/>
                  <a:gd name="T8" fmla="*/ 230 w 288"/>
                  <a:gd name="T9" fmla="*/ 176 h 334"/>
                  <a:gd name="T10" fmla="*/ 204 w 288"/>
                  <a:gd name="T11" fmla="*/ 208 h 334"/>
                  <a:gd name="T12" fmla="*/ 174 w 288"/>
                  <a:gd name="T13" fmla="*/ 238 h 334"/>
                  <a:gd name="T14" fmla="*/ 144 w 288"/>
                  <a:gd name="T15" fmla="*/ 262 h 334"/>
                  <a:gd name="T16" fmla="*/ 112 w 288"/>
                  <a:gd name="T17" fmla="*/ 282 h 334"/>
                  <a:gd name="T18" fmla="*/ 84 w 288"/>
                  <a:gd name="T19" fmla="*/ 298 h 334"/>
                  <a:gd name="T20" fmla="*/ 56 w 288"/>
                  <a:gd name="T21" fmla="*/ 312 h 334"/>
                  <a:gd name="T22" fmla="*/ 34 w 288"/>
                  <a:gd name="T23" fmla="*/ 322 h 334"/>
                  <a:gd name="T24" fmla="*/ 16 w 288"/>
                  <a:gd name="T25" fmla="*/ 328 h 334"/>
                  <a:gd name="T26" fmla="*/ 4 w 288"/>
                  <a:gd name="T27" fmla="*/ 332 h 334"/>
                  <a:gd name="T28" fmla="*/ 0 w 288"/>
                  <a:gd name="T29" fmla="*/ 334 h 334"/>
                  <a:gd name="T30" fmla="*/ 4 w 288"/>
                  <a:gd name="T31" fmla="*/ 332 h 334"/>
                  <a:gd name="T32" fmla="*/ 16 w 288"/>
                  <a:gd name="T33" fmla="*/ 326 h 334"/>
                  <a:gd name="T34" fmla="*/ 34 w 288"/>
                  <a:gd name="T35" fmla="*/ 318 h 334"/>
                  <a:gd name="T36" fmla="*/ 56 w 288"/>
                  <a:gd name="T37" fmla="*/ 304 h 334"/>
                  <a:gd name="T38" fmla="*/ 84 w 288"/>
                  <a:gd name="T39" fmla="*/ 288 h 334"/>
                  <a:gd name="T40" fmla="*/ 112 w 288"/>
                  <a:gd name="T41" fmla="*/ 266 h 334"/>
                  <a:gd name="T42" fmla="*/ 142 w 288"/>
                  <a:gd name="T43" fmla="*/ 242 h 334"/>
                  <a:gd name="T44" fmla="*/ 170 w 288"/>
                  <a:gd name="T45" fmla="*/ 212 h 334"/>
                  <a:gd name="T46" fmla="*/ 196 w 288"/>
                  <a:gd name="T47" fmla="*/ 180 h 334"/>
                  <a:gd name="T48" fmla="*/ 220 w 288"/>
                  <a:gd name="T49" fmla="*/ 142 h 334"/>
                  <a:gd name="T50" fmla="*/ 238 w 288"/>
                  <a:gd name="T51" fmla="*/ 100 h 334"/>
                  <a:gd name="T52" fmla="*/ 250 w 288"/>
                  <a:gd name="T53" fmla="*/ 54 h 334"/>
                  <a:gd name="T54" fmla="*/ 254 w 288"/>
                  <a:gd name="T55" fmla="*/ 2 h 334"/>
                  <a:gd name="T56" fmla="*/ 288 w 288"/>
                  <a:gd name="T57" fmla="*/ 0 h 334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88"/>
                  <a:gd name="T88" fmla="*/ 0 h 334"/>
                  <a:gd name="T89" fmla="*/ 288 w 288"/>
                  <a:gd name="T90" fmla="*/ 334 h 334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1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58" name="Freeform 47"/>
            <p:cNvSpPr>
              <a:spLocks/>
            </p:cNvSpPr>
            <p:nvPr/>
          </p:nvSpPr>
          <p:spPr bwMode="gray">
            <a:xfrm flipV="1">
              <a:off x="3457" y="2760"/>
              <a:ext cx="221" cy="256"/>
            </a:xfrm>
            <a:custGeom>
              <a:avLst/>
              <a:gdLst>
                <a:gd name="T0" fmla="*/ 77 w 288"/>
                <a:gd name="T1" fmla="*/ 0 h 334"/>
                <a:gd name="T2" fmla="*/ 75 w 288"/>
                <a:gd name="T3" fmla="*/ 14 h 334"/>
                <a:gd name="T4" fmla="*/ 72 w 288"/>
                <a:gd name="T5" fmla="*/ 26 h 334"/>
                <a:gd name="T6" fmla="*/ 68 w 288"/>
                <a:gd name="T7" fmla="*/ 37 h 334"/>
                <a:gd name="T8" fmla="*/ 61 w 288"/>
                <a:gd name="T9" fmla="*/ 47 h 334"/>
                <a:gd name="T10" fmla="*/ 54 w 288"/>
                <a:gd name="T11" fmla="*/ 55 h 334"/>
                <a:gd name="T12" fmla="*/ 47 w 288"/>
                <a:gd name="T13" fmla="*/ 63 h 334"/>
                <a:gd name="T14" fmla="*/ 38 w 288"/>
                <a:gd name="T15" fmla="*/ 69 h 334"/>
                <a:gd name="T16" fmla="*/ 30 w 288"/>
                <a:gd name="T17" fmla="*/ 74 h 334"/>
                <a:gd name="T18" fmla="*/ 22 w 288"/>
                <a:gd name="T19" fmla="*/ 79 h 334"/>
                <a:gd name="T20" fmla="*/ 15 w 288"/>
                <a:gd name="T21" fmla="*/ 82 h 334"/>
                <a:gd name="T22" fmla="*/ 9 w 288"/>
                <a:gd name="T23" fmla="*/ 85 h 334"/>
                <a:gd name="T24" fmla="*/ 4 w 288"/>
                <a:gd name="T25" fmla="*/ 87 h 334"/>
                <a:gd name="T26" fmla="*/ 2 w 288"/>
                <a:gd name="T27" fmla="*/ 87 h 334"/>
                <a:gd name="T28" fmla="*/ 0 w 288"/>
                <a:gd name="T29" fmla="*/ 88 h 334"/>
                <a:gd name="T30" fmla="*/ 2 w 288"/>
                <a:gd name="T31" fmla="*/ 87 h 334"/>
                <a:gd name="T32" fmla="*/ 4 w 288"/>
                <a:gd name="T33" fmla="*/ 87 h 334"/>
                <a:gd name="T34" fmla="*/ 9 w 288"/>
                <a:gd name="T35" fmla="*/ 84 h 334"/>
                <a:gd name="T36" fmla="*/ 15 w 288"/>
                <a:gd name="T37" fmla="*/ 80 h 334"/>
                <a:gd name="T38" fmla="*/ 22 w 288"/>
                <a:gd name="T39" fmla="*/ 77 h 334"/>
                <a:gd name="T40" fmla="*/ 30 w 288"/>
                <a:gd name="T41" fmla="*/ 71 h 334"/>
                <a:gd name="T42" fmla="*/ 38 w 288"/>
                <a:gd name="T43" fmla="*/ 64 h 334"/>
                <a:gd name="T44" fmla="*/ 45 w 288"/>
                <a:gd name="T45" fmla="*/ 56 h 334"/>
                <a:gd name="T46" fmla="*/ 52 w 288"/>
                <a:gd name="T47" fmla="*/ 48 h 334"/>
                <a:gd name="T48" fmla="*/ 59 w 288"/>
                <a:gd name="T49" fmla="*/ 38 h 334"/>
                <a:gd name="T50" fmla="*/ 63 w 288"/>
                <a:gd name="T51" fmla="*/ 26 h 334"/>
                <a:gd name="T52" fmla="*/ 67 w 288"/>
                <a:gd name="T53" fmla="*/ 14 h 334"/>
                <a:gd name="T54" fmla="*/ 68 w 288"/>
                <a:gd name="T55" fmla="*/ 2 h 334"/>
                <a:gd name="T56" fmla="*/ 77 w 288"/>
                <a:gd name="T57" fmla="*/ 0 h 3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88"/>
                <a:gd name="T88" fmla="*/ 0 h 334"/>
                <a:gd name="T89" fmla="*/ 288 w 288"/>
                <a:gd name="T90" fmla="*/ 334 h 334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88" h="334">
                  <a:moveTo>
                    <a:pt x="288" y="0"/>
                  </a:moveTo>
                  <a:lnTo>
                    <a:pt x="284" y="52"/>
                  </a:lnTo>
                  <a:lnTo>
                    <a:pt x="272" y="98"/>
                  </a:lnTo>
                  <a:lnTo>
                    <a:pt x="254" y="140"/>
                  </a:lnTo>
                  <a:lnTo>
                    <a:pt x="230" y="176"/>
                  </a:lnTo>
                  <a:lnTo>
                    <a:pt x="204" y="208"/>
                  </a:lnTo>
                  <a:lnTo>
                    <a:pt x="174" y="238"/>
                  </a:lnTo>
                  <a:lnTo>
                    <a:pt x="144" y="262"/>
                  </a:lnTo>
                  <a:lnTo>
                    <a:pt x="112" y="282"/>
                  </a:lnTo>
                  <a:lnTo>
                    <a:pt x="84" y="298"/>
                  </a:lnTo>
                  <a:lnTo>
                    <a:pt x="56" y="312"/>
                  </a:lnTo>
                  <a:lnTo>
                    <a:pt x="34" y="322"/>
                  </a:lnTo>
                  <a:lnTo>
                    <a:pt x="16" y="328"/>
                  </a:lnTo>
                  <a:lnTo>
                    <a:pt x="4" y="332"/>
                  </a:lnTo>
                  <a:lnTo>
                    <a:pt x="0" y="334"/>
                  </a:lnTo>
                  <a:lnTo>
                    <a:pt x="4" y="332"/>
                  </a:lnTo>
                  <a:lnTo>
                    <a:pt x="16" y="326"/>
                  </a:lnTo>
                  <a:lnTo>
                    <a:pt x="34" y="318"/>
                  </a:lnTo>
                  <a:lnTo>
                    <a:pt x="56" y="304"/>
                  </a:lnTo>
                  <a:lnTo>
                    <a:pt x="84" y="288"/>
                  </a:lnTo>
                  <a:lnTo>
                    <a:pt x="112" y="266"/>
                  </a:lnTo>
                  <a:lnTo>
                    <a:pt x="142" y="242"/>
                  </a:lnTo>
                  <a:lnTo>
                    <a:pt x="170" y="212"/>
                  </a:lnTo>
                  <a:lnTo>
                    <a:pt x="196" y="180"/>
                  </a:lnTo>
                  <a:lnTo>
                    <a:pt x="220" y="142"/>
                  </a:lnTo>
                  <a:lnTo>
                    <a:pt x="238" y="100"/>
                  </a:lnTo>
                  <a:lnTo>
                    <a:pt x="250" y="54"/>
                  </a:lnTo>
                  <a:lnTo>
                    <a:pt x="254" y="2"/>
                  </a:lnTo>
                  <a:lnTo>
                    <a:pt x="288" y="0"/>
                  </a:lnTo>
                  <a:close/>
                </a:path>
              </a:pathLst>
            </a:custGeom>
            <a:solidFill>
              <a:srgbClr val="FFFFFF">
                <a:alpha val="4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" name="Group 41"/>
          <p:cNvGrpSpPr>
            <a:grpSpLocks/>
          </p:cNvGrpSpPr>
          <p:nvPr/>
        </p:nvGrpSpPr>
        <p:grpSpPr bwMode="auto">
          <a:xfrm>
            <a:off x="1524000" y="5029200"/>
            <a:ext cx="6705600" cy="927100"/>
            <a:chOff x="2290" y="2760"/>
            <a:chExt cx="3883" cy="678"/>
          </a:xfrm>
        </p:grpSpPr>
        <p:grpSp>
          <p:nvGrpSpPr>
            <p:cNvPr id="10253" name="Group 42"/>
            <p:cNvGrpSpPr>
              <a:grpSpLocks/>
            </p:cNvGrpSpPr>
            <p:nvPr/>
          </p:nvGrpSpPr>
          <p:grpSpPr bwMode="auto">
            <a:xfrm>
              <a:off x="2290" y="2892"/>
              <a:ext cx="3883" cy="546"/>
              <a:chOff x="2290" y="2892"/>
              <a:chExt cx="3883" cy="546"/>
            </a:xfrm>
          </p:grpSpPr>
          <p:sp>
            <p:nvSpPr>
              <p:cNvPr id="10255" name="Freeform 43"/>
              <p:cNvSpPr>
                <a:spLocks/>
              </p:cNvSpPr>
              <p:nvPr/>
            </p:nvSpPr>
            <p:spPr bwMode="gray">
              <a:xfrm>
                <a:off x="2290" y="2892"/>
                <a:ext cx="3883" cy="546"/>
              </a:xfrm>
              <a:custGeom>
                <a:avLst/>
                <a:gdLst>
                  <a:gd name="T0" fmla="*/ 78366 w 1832"/>
                  <a:gd name="T1" fmla="*/ 139 h 408"/>
                  <a:gd name="T2" fmla="*/ 78290 w 1832"/>
                  <a:gd name="T3" fmla="*/ 282 h 408"/>
                  <a:gd name="T4" fmla="*/ 77603 w 1832"/>
                  <a:gd name="T5" fmla="*/ 549 h 408"/>
                  <a:gd name="T6" fmla="*/ 76488 w 1832"/>
                  <a:gd name="T7" fmla="*/ 808 h 408"/>
                  <a:gd name="T8" fmla="*/ 75034 w 1832"/>
                  <a:gd name="T9" fmla="*/ 1029 h 408"/>
                  <a:gd name="T10" fmla="*/ 73245 w 1832"/>
                  <a:gd name="T11" fmla="*/ 1234 h 408"/>
                  <a:gd name="T12" fmla="*/ 71187 w 1832"/>
                  <a:gd name="T13" fmla="*/ 1419 h 408"/>
                  <a:gd name="T14" fmla="*/ 68864 w 1832"/>
                  <a:gd name="T15" fmla="*/ 1552 h 408"/>
                  <a:gd name="T16" fmla="*/ 66299 w 1832"/>
                  <a:gd name="T17" fmla="*/ 1666 h 408"/>
                  <a:gd name="T18" fmla="*/ 63578 w 1832"/>
                  <a:gd name="T19" fmla="*/ 1726 h 408"/>
                  <a:gd name="T20" fmla="*/ 60666 w 1832"/>
                  <a:gd name="T21" fmla="*/ 1752 h 408"/>
                  <a:gd name="T22" fmla="*/ 0 w 1832"/>
                  <a:gd name="T23" fmla="*/ 1752 h 408"/>
                  <a:gd name="T24" fmla="*/ 0 w 1832"/>
                  <a:gd name="T25" fmla="*/ 0 h 408"/>
                  <a:gd name="T26" fmla="*/ 78366 w 1832"/>
                  <a:gd name="T27" fmla="*/ 0 h 408"/>
                  <a:gd name="T28" fmla="*/ 78366 w 1832"/>
                  <a:gd name="T29" fmla="*/ 139 h 408"/>
                  <a:gd name="T30" fmla="*/ 78366 w 1832"/>
                  <a:gd name="T31" fmla="*/ 139 h 40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1832"/>
                  <a:gd name="T49" fmla="*/ 0 h 408"/>
                  <a:gd name="T50" fmla="*/ 1832 w 1832"/>
                  <a:gd name="T51" fmla="*/ 408 h 408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1832" h="408">
                    <a:moveTo>
                      <a:pt x="1832" y="32"/>
                    </a:moveTo>
                    <a:lnTo>
                      <a:pt x="1830" y="66"/>
                    </a:lnTo>
                    <a:lnTo>
                      <a:pt x="1814" y="128"/>
                    </a:lnTo>
                    <a:lnTo>
                      <a:pt x="1788" y="188"/>
                    </a:lnTo>
                    <a:lnTo>
                      <a:pt x="1754" y="240"/>
                    </a:lnTo>
                    <a:lnTo>
                      <a:pt x="1712" y="288"/>
                    </a:lnTo>
                    <a:lnTo>
                      <a:pt x="1664" y="330"/>
                    </a:lnTo>
                    <a:lnTo>
                      <a:pt x="1610" y="362"/>
                    </a:lnTo>
                    <a:lnTo>
                      <a:pt x="1550" y="388"/>
                    </a:lnTo>
                    <a:lnTo>
                      <a:pt x="1486" y="402"/>
                    </a:lnTo>
                    <a:lnTo>
                      <a:pt x="1418" y="408"/>
                    </a:lnTo>
                    <a:lnTo>
                      <a:pt x="0" y="408"/>
                    </a:lnTo>
                    <a:lnTo>
                      <a:pt x="0" y="0"/>
                    </a:lnTo>
                    <a:lnTo>
                      <a:pt x="1832" y="0"/>
                    </a:lnTo>
                    <a:lnTo>
                      <a:pt x="1832" y="32"/>
                    </a:lnTo>
                    <a:close/>
                  </a:path>
                </a:pathLst>
              </a:custGeom>
              <a:solidFill>
                <a:srgbClr val="60878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 sz="2400" b="1">
                    <a:solidFill>
                      <a:srgbClr val="FFFFFF"/>
                    </a:solidFill>
                    <a:latin typeface="Times New Roman" pitchFamily="18" charset="0"/>
                    <a:cs typeface="Times New Roman" pitchFamily="18" charset="0"/>
                  </a:rPr>
                  <a:t>Quản lí và tổ chức khai thác tài nguyên của máy thuận tiên, tối ưu.</a:t>
                </a:r>
              </a:p>
            </p:txBody>
          </p:sp>
          <p:sp>
            <p:nvSpPr>
              <p:cNvPr id="10256" name="Freeform 44"/>
              <p:cNvSpPr>
                <a:spLocks/>
              </p:cNvSpPr>
              <p:nvPr/>
            </p:nvSpPr>
            <p:spPr bwMode="gray">
              <a:xfrm>
                <a:off x="3810" y="3058"/>
                <a:ext cx="288" cy="334"/>
              </a:xfrm>
              <a:custGeom>
                <a:avLst/>
                <a:gdLst>
                  <a:gd name="T0" fmla="*/ 288 w 288"/>
                  <a:gd name="T1" fmla="*/ 0 h 334"/>
                  <a:gd name="T2" fmla="*/ 284 w 288"/>
                  <a:gd name="T3" fmla="*/ 52 h 334"/>
                  <a:gd name="T4" fmla="*/ 272 w 288"/>
                  <a:gd name="T5" fmla="*/ 98 h 334"/>
                  <a:gd name="T6" fmla="*/ 254 w 288"/>
                  <a:gd name="T7" fmla="*/ 140 h 334"/>
                  <a:gd name="T8" fmla="*/ 230 w 288"/>
                  <a:gd name="T9" fmla="*/ 176 h 334"/>
                  <a:gd name="T10" fmla="*/ 204 w 288"/>
                  <a:gd name="T11" fmla="*/ 208 h 334"/>
                  <a:gd name="T12" fmla="*/ 174 w 288"/>
                  <a:gd name="T13" fmla="*/ 238 h 334"/>
                  <a:gd name="T14" fmla="*/ 144 w 288"/>
                  <a:gd name="T15" fmla="*/ 262 h 334"/>
                  <a:gd name="T16" fmla="*/ 112 w 288"/>
                  <a:gd name="T17" fmla="*/ 282 h 334"/>
                  <a:gd name="T18" fmla="*/ 84 w 288"/>
                  <a:gd name="T19" fmla="*/ 298 h 334"/>
                  <a:gd name="T20" fmla="*/ 56 w 288"/>
                  <a:gd name="T21" fmla="*/ 312 h 334"/>
                  <a:gd name="T22" fmla="*/ 34 w 288"/>
                  <a:gd name="T23" fmla="*/ 322 h 334"/>
                  <a:gd name="T24" fmla="*/ 16 w 288"/>
                  <a:gd name="T25" fmla="*/ 328 h 334"/>
                  <a:gd name="T26" fmla="*/ 4 w 288"/>
                  <a:gd name="T27" fmla="*/ 332 h 334"/>
                  <a:gd name="T28" fmla="*/ 0 w 288"/>
                  <a:gd name="T29" fmla="*/ 334 h 334"/>
                  <a:gd name="T30" fmla="*/ 4 w 288"/>
                  <a:gd name="T31" fmla="*/ 332 h 334"/>
                  <a:gd name="T32" fmla="*/ 16 w 288"/>
                  <a:gd name="T33" fmla="*/ 326 h 334"/>
                  <a:gd name="T34" fmla="*/ 34 w 288"/>
                  <a:gd name="T35" fmla="*/ 318 h 334"/>
                  <a:gd name="T36" fmla="*/ 56 w 288"/>
                  <a:gd name="T37" fmla="*/ 304 h 334"/>
                  <a:gd name="T38" fmla="*/ 84 w 288"/>
                  <a:gd name="T39" fmla="*/ 288 h 334"/>
                  <a:gd name="T40" fmla="*/ 112 w 288"/>
                  <a:gd name="T41" fmla="*/ 266 h 334"/>
                  <a:gd name="T42" fmla="*/ 142 w 288"/>
                  <a:gd name="T43" fmla="*/ 242 h 334"/>
                  <a:gd name="T44" fmla="*/ 170 w 288"/>
                  <a:gd name="T45" fmla="*/ 212 h 334"/>
                  <a:gd name="T46" fmla="*/ 196 w 288"/>
                  <a:gd name="T47" fmla="*/ 180 h 334"/>
                  <a:gd name="T48" fmla="*/ 220 w 288"/>
                  <a:gd name="T49" fmla="*/ 142 h 334"/>
                  <a:gd name="T50" fmla="*/ 238 w 288"/>
                  <a:gd name="T51" fmla="*/ 100 h 334"/>
                  <a:gd name="T52" fmla="*/ 250 w 288"/>
                  <a:gd name="T53" fmla="*/ 54 h 334"/>
                  <a:gd name="T54" fmla="*/ 254 w 288"/>
                  <a:gd name="T55" fmla="*/ 2 h 334"/>
                  <a:gd name="T56" fmla="*/ 288 w 288"/>
                  <a:gd name="T57" fmla="*/ 0 h 334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w 288"/>
                  <a:gd name="T88" fmla="*/ 0 h 334"/>
                  <a:gd name="T89" fmla="*/ 288 w 288"/>
                  <a:gd name="T90" fmla="*/ 334 h 334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T87" t="T88" r="T89" b="T90"/>
                <a:pathLst>
                  <a:path w="288" h="334">
                    <a:moveTo>
                      <a:pt x="288" y="0"/>
                    </a:moveTo>
                    <a:lnTo>
                      <a:pt x="284" y="52"/>
                    </a:lnTo>
                    <a:lnTo>
                      <a:pt x="272" y="98"/>
                    </a:lnTo>
                    <a:lnTo>
                      <a:pt x="254" y="140"/>
                    </a:lnTo>
                    <a:lnTo>
                      <a:pt x="230" y="176"/>
                    </a:lnTo>
                    <a:lnTo>
                      <a:pt x="204" y="208"/>
                    </a:lnTo>
                    <a:lnTo>
                      <a:pt x="174" y="238"/>
                    </a:lnTo>
                    <a:lnTo>
                      <a:pt x="144" y="262"/>
                    </a:lnTo>
                    <a:lnTo>
                      <a:pt x="112" y="282"/>
                    </a:lnTo>
                    <a:lnTo>
                      <a:pt x="84" y="298"/>
                    </a:lnTo>
                    <a:lnTo>
                      <a:pt x="56" y="312"/>
                    </a:lnTo>
                    <a:lnTo>
                      <a:pt x="34" y="322"/>
                    </a:lnTo>
                    <a:lnTo>
                      <a:pt x="16" y="328"/>
                    </a:lnTo>
                    <a:lnTo>
                      <a:pt x="4" y="332"/>
                    </a:lnTo>
                    <a:lnTo>
                      <a:pt x="0" y="334"/>
                    </a:lnTo>
                    <a:lnTo>
                      <a:pt x="4" y="332"/>
                    </a:lnTo>
                    <a:lnTo>
                      <a:pt x="16" y="326"/>
                    </a:lnTo>
                    <a:lnTo>
                      <a:pt x="34" y="318"/>
                    </a:lnTo>
                    <a:lnTo>
                      <a:pt x="56" y="304"/>
                    </a:lnTo>
                    <a:lnTo>
                      <a:pt x="84" y="288"/>
                    </a:lnTo>
                    <a:lnTo>
                      <a:pt x="112" y="266"/>
                    </a:lnTo>
                    <a:lnTo>
                      <a:pt x="142" y="242"/>
                    </a:lnTo>
                    <a:lnTo>
                      <a:pt x="170" y="212"/>
                    </a:lnTo>
                    <a:lnTo>
                      <a:pt x="196" y="180"/>
                    </a:lnTo>
                    <a:lnTo>
                      <a:pt x="220" y="142"/>
                    </a:lnTo>
                    <a:lnTo>
                      <a:pt x="238" y="100"/>
                    </a:lnTo>
                    <a:lnTo>
                      <a:pt x="250" y="54"/>
                    </a:lnTo>
                    <a:lnTo>
                      <a:pt x="254" y="2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rgbClr val="FFFFFF">
                  <a:alpha val="4901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54" name="Freeform 47"/>
            <p:cNvSpPr>
              <a:spLocks/>
            </p:cNvSpPr>
            <p:nvPr/>
          </p:nvSpPr>
          <p:spPr bwMode="gray">
            <a:xfrm flipV="1">
              <a:off x="3457" y="2760"/>
              <a:ext cx="221" cy="256"/>
            </a:xfrm>
            <a:custGeom>
              <a:avLst/>
              <a:gdLst>
                <a:gd name="T0" fmla="*/ 77 w 288"/>
                <a:gd name="T1" fmla="*/ 0 h 334"/>
                <a:gd name="T2" fmla="*/ 75 w 288"/>
                <a:gd name="T3" fmla="*/ 14 h 334"/>
                <a:gd name="T4" fmla="*/ 72 w 288"/>
                <a:gd name="T5" fmla="*/ 26 h 334"/>
                <a:gd name="T6" fmla="*/ 68 w 288"/>
                <a:gd name="T7" fmla="*/ 37 h 334"/>
                <a:gd name="T8" fmla="*/ 61 w 288"/>
                <a:gd name="T9" fmla="*/ 47 h 334"/>
                <a:gd name="T10" fmla="*/ 54 w 288"/>
                <a:gd name="T11" fmla="*/ 55 h 334"/>
                <a:gd name="T12" fmla="*/ 47 w 288"/>
                <a:gd name="T13" fmla="*/ 63 h 334"/>
                <a:gd name="T14" fmla="*/ 38 w 288"/>
                <a:gd name="T15" fmla="*/ 69 h 334"/>
                <a:gd name="T16" fmla="*/ 30 w 288"/>
                <a:gd name="T17" fmla="*/ 74 h 334"/>
                <a:gd name="T18" fmla="*/ 22 w 288"/>
                <a:gd name="T19" fmla="*/ 79 h 334"/>
                <a:gd name="T20" fmla="*/ 15 w 288"/>
                <a:gd name="T21" fmla="*/ 82 h 334"/>
                <a:gd name="T22" fmla="*/ 9 w 288"/>
                <a:gd name="T23" fmla="*/ 85 h 334"/>
                <a:gd name="T24" fmla="*/ 4 w 288"/>
                <a:gd name="T25" fmla="*/ 87 h 334"/>
                <a:gd name="T26" fmla="*/ 2 w 288"/>
                <a:gd name="T27" fmla="*/ 87 h 334"/>
                <a:gd name="T28" fmla="*/ 0 w 288"/>
                <a:gd name="T29" fmla="*/ 88 h 334"/>
                <a:gd name="T30" fmla="*/ 2 w 288"/>
                <a:gd name="T31" fmla="*/ 87 h 334"/>
                <a:gd name="T32" fmla="*/ 4 w 288"/>
                <a:gd name="T33" fmla="*/ 87 h 334"/>
                <a:gd name="T34" fmla="*/ 9 w 288"/>
                <a:gd name="T35" fmla="*/ 84 h 334"/>
                <a:gd name="T36" fmla="*/ 15 w 288"/>
                <a:gd name="T37" fmla="*/ 80 h 334"/>
                <a:gd name="T38" fmla="*/ 22 w 288"/>
                <a:gd name="T39" fmla="*/ 77 h 334"/>
                <a:gd name="T40" fmla="*/ 30 w 288"/>
                <a:gd name="T41" fmla="*/ 71 h 334"/>
                <a:gd name="T42" fmla="*/ 38 w 288"/>
                <a:gd name="T43" fmla="*/ 64 h 334"/>
                <a:gd name="T44" fmla="*/ 45 w 288"/>
                <a:gd name="T45" fmla="*/ 56 h 334"/>
                <a:gd name="T46" fmla="*/ 52 w 288"/>
                <a:gd name="T47" fmla="*/ 48 h 334"/>
                <a:gd name="T48" fmla="*/ 59 w 288"/>
                <a:gd name="T49" fmla="*/ 38 h 334"/>
                <a:gd name="T50" fmla="*/ 63 w 288"/>
                <a:gd name="T51" fmla="*/ 26 h 334"/>
                <a:gd name="T52" fmla="*/ 67 w 288"/>
                <a:gd name="T53" fmla="*/ 14 h 334"/>
                <a:gd name="T54" fmla="*/ 68 w 288"/>
                <a:gd name="T55" fmla="*/ 2 h 334"/>
                <a:gd name="T56" fmla="*/ 77 w 288"/>
                <a:gd name="T57" fmla="*/ 0 h 33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288"/>
                <a:gd name="T88" fmla="*/ 0 h 334"/>
                <a:gd name="T89" fmla="*/ 288 w 288"/>
                <a:gd name="T90" fmla="*/ 334 h 334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288" h="334">
                  <a:moveTo>
                    <a:pt x="288" y="0"/>
                  </a:moveTo>
                  <a:lnTo>
                    <a:pt x="284" y="52"/>
                  </a:lnTo>
                  <a:lnTo>
                    <a:pt x="272" y="98"/>
                  </a:lnTo>
                  <a:lnTo>
                    <a:pt x="254" y="140"/>
                  </a:lnTo>
                  <a:lnTo>
                    <a:pt x="230" y="176"/>
                  </a:lnTo>
                  <a:lnTo>
                    <a:pt x="204" y="208"/>
                  </a:lnTo>
                  <a:lnTo>
                    <a:pt x="174" y="238"/>
                  </a:lnTo>
                  <a:lnTo>
                    <a:pt x="144" y="262"/>
                  </a:lnTo>
                  <a:lnTo>
                    <a:pt x="112" y="282"/>
                  </a:lnTo>
                  <a:lnTo>
                    <a:pt x="84" y="298"/>
                  </a:lnTo>
                  <a:lnTo>
                    <a:pt x="56" y="312"/>
                  </a:lnTo>
                  <a:lnTo>
                    <a:pt x="34" y="322"/>
                  </a:lnTo>
                  <a:lnTo>
                    <a:pt x="16" y="328"/>
                  </a:lnTo>
                  <a:lnTo>
                    <a:pt x="4" y="332"/>
                  </a:lnTo>
                  <a:lnTo>
                    <a:pt x="0" y="334"/>
                  </a:lnTo>
                  <a:lnTo>
                    <a:pt x="4" y="332"/>
                  </a:lnTo>
                  <a:lnTo>
                    <a:pt x="16" y="326"/>
                  </a:lnTo>
                  <a:lnTo>
                    <a:pt x="34" y="318"/>
                  </a:lnTo>
                  <a:lnTo>
                    <a:pt x="56" y="304"/>
                  </a:lnTo>
                  <a:lnTo>
                    <a:pt x="84" y="288"/>
                  </a:lnTo>
                  <a:lnTo>
                    <a:pt x="112" y="266"/>
                  </a:lnTo>
                  <a:lnTo>
                    <a:pt x="142" y="242"/>
                  </a:lnTo>
                  <a:lnTo>
                    <a:pt x="170" y="212"/>
                  </a:lnTo>
                  <a:lnTo>
                    <a:pt x="196" y="180"/>
                  </a:lnTo>
                  <a:lnTo>
                    <a:pt x="220" y="142"/>
                  </a:lnTo>
                  <a:lnTo>
                    <a:pt x="238" y="100"/>
                  </a:lnTo>
                  <a:lnTo>
                    <a:pt x="250" y="54"/>
                  </a:lnTo>
                  <a:lnTo>
                    <a:pt x="254" y="2"/>
                  </a:lnTo>
                  <a:lnTo>
                    <a:pt x="288" y="0"/>
                  </a:lnTo>
                  <a:close/>
                </a:path>
              </a:pathLst>
            </a:custGeom>
            <a:solidFill>
              <a:srgbClr val="FFFFFF">
                <a:alpha val="4901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0700"/>
            <a:ext cx="8229600" cy="927100"/>
          </a:xfrm>
        </p:spPr>
        <p:txBody>
          <a:bodyPr/>
          <a:lstStyle/>
          <a:p>
            <a:r>
              <a:t>I. Khái niệm hệ điều hành</a:t>
            </a:r>
            <a:r>
              <a:rPr sz="2000"/>
              <a:t/>
            </a:r>
            <a:br>
              <a:rPr sz="2000"/>
            </a:br>
            <a:r>
              <a:rPr sz="2000"/>
              <a:t/>
            </a:r>
            <a:br>
              <a:rPr sz="2000"/>
            </a:br>
            <a:r>
              <a:rPr sz="2800"/>
              <a:t>Ví dụ:</a:t>
            </a:r>
            <a:endParaRPr/>
          </a:p>
        </p:txBody>
      </p:sp>
      <p:sp>
        <p:nvSpPr>
          <p:cNvPr id="1126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C8056E0-558A-4008-AF42-6814950109C6}" type="slidenum">
              <a:rPr lang="en-US"/>
              <a:pPr eaLnBrk="1" hangingPunct="1"/>
              <a:t>5</a:t>
            </a:fld>
            <a:endParaRPr 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600200" y="5715000"/>
            <a:ext cx="7315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 sz="20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MS-DOS được sử dụng vào những năm 80 của thế kỉ XX</a:t>
            </a:r>
          </a:p>
          <a:p>
            <a:pPr eaLnBrk="0" hangingPunct="0"/>
            <a:endParaRPr lang="en-US" sz="2000" b="1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6" name="Picture 3" descr="windows-1_c60e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649413"/>
            <a:ext cx="6858000" cy="398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0700"/>
            <a:ext cx="8229600" cy="927100"/>
          </a:xfrm>
        </p:spPr>
        <p:txBody>
          <a:bodyPr/>
          <a:lstStyle/>
          <a:p>
            <a:r>
              <a:t>I. Khái niệm hệ điều hành</a:t>
            </a:r>
            <a:r>
              <a:rPr sz="2000"/>
              <a:t/>
            </a:r>
            <a:br>
              <a:rPr sz="2000"/>
            </a:br>
            <a:r>
              <a:rPr sz="2000"/>
              <a:t/>
            </a:r>
            <a:br>
              <a:rPr sz="2000"/>
            </a:br>
            <a:r>
              <a:rPr sz="2800"/>
              <a:t>Ví dụ:</a:t>
            </a:r>
            <a:endParaRPr/>
          </a:p>
        </p:txBody>
      </p:sp>
      <p:sp>
        <p:nvSpPr>
          <p:cNvPr id="1229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E79F698-B112-40A5-AD95-9053F0347EE1}" type="slidenum">
              <a:rPr lang="en-US"/>
              <a:pPr eaLnBrk="1" hangingPunct="1"/>
              <a:t>6</a:t>
            </a:fld>
            <a:endParaRPr lang="en-US"/>
          </a:p>
        </p:txBody>
      </p:sp>
      <p:pic>
        <p:nvPicPr>
          <p:cNvPr id="7" name="Picture 2" descr="https://encrypted-tbn1.gstatic.com/images?q=tbn:ANd9GcS7RWRAiTKFPE7tUgsXASTJGifjjt63p1kiaiWhJ3cNpmDv-Yq5M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981200"/>
            <a:ext cx="38862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371600" y="5943600"/>
            <a:ext cx="2133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>
                <a:latin typeface="Times New Roman" pitchFamily="18" charset="0"/>
                <a:cs typeface="Times New Roman" pitchFamily="18" charset="0"/>
              </a:rPr>
              <a:t>Windown 95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943600" y="5943600"/>
            <a:ext cx="2057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>
                <a:latin typeface="Times New Roman" pitchFamily="18" charset="0"/>
                <a:cs typeface="Times New Roman" pitchFamily="18" charset="0"/>
              </a:rPr>
              <a:t>Windown 98</a:t>
            </a:r>
          </a:p>
        </p:txBody>
      </p:sp>
      <p:pic>
        <p:nvPicPr>
          <p:cNvPr id="34818" name="Picture 2" descr="C:\Users\van truong\Desktop\win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75" y="1981200"/>
            <a:ext cx="432435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0700"/>
            <a:ext cx="8229600" cy="927100"/>
          </a:xfrm>
        </p:spPr>
        <p:txBody>
          <a:bodyPr/>
          <a:lstStyle/>
          <a:p>
            <a:r>
              <a:t>I. Khái niệm hệ điều hành</a:t>
            </a:r>
            <a:r>
              <a:rPr sz="2000"/>
              <a:t/>
            </a:r>
            <a:br>
              <a:rPr sz="2000"/>
            </a:br>
            <a:r>
              <a:rPr sz="2000"/>
              <a:t/>
            </a:r>
            <a:br>
              <a:rPr sz="2000"/>
            </a:br>
            <a:r>
              <a:rPr sz="2800"/>
              <a:t>Ví dụ:</a:t>
            </a:r>
            <a:endParaRPr/>
          </a:p>
        </p:txBody>
      </p:sp>
      <p:sp>
        <p:nvSpPr>
          <p:cNvPr id="1331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B5A2007-A0DA-41CE-A287-4572531DD337}" type="slidenum">
              <a:rPr lang="en-US"/>
              <a:pPr eaLnBrk="1" hangingPunct="1"/>
              <a:t>7</a:t>
            </a:fld>
            <a:endParaRPr lang="en-US"/>
          </a:p>
        </p:txBody>
      </p:sp>
      <p:pic>
        <p:nvPicPr>
          <p:cNvPr id="11" name="Picture 4" descr="http://www.file-extensions.org/imgs/app-picture/3687/microsoft-windows-2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" y="1838325"/>
            <a:ext cx="4038600" cy="361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104900" y="5876925"/>
            <a:ext cx="2514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>
                <a:latin typeface="Times New Roman" pitchFamily="18" charset="0"/>
                <a:cs typeface="Times New Roman" pitchFamily="18" charset="0"/>
              </a:rPr>
              <a:t>Windown 2000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829300" y="5876925"/>
            <a:ext cx="2362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>
                <a:latin typeface="Times New Roman" pitchFamily="18" charset="0"/>
                <a:cs typeface="Times New Roman" pitchFamily="18" charset="0"/>
              </a:rPr>
              <a:t>Windown XP</a:t>
            </a:r>
          </a:p>
        </p:txBody>
      </p:sp>
      <p:pic>
        <p:nvPicPr>
          <p:cNvPr id="32770" name="Picture 2" descr="C:\Users\van truong\Desktop\x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795463"/>
            <a:ext cx="4325938" cy="361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0700"/>
            <a:ext cx="8229600" cy="927100"/>
          </a:xfrm>
        </p:spPr>
        <p:txBody>
          <a:bodyPr/>
          <a:lstStyle/>
          <a:p>
            <a:r>
              <a:t>I. Khái niệm hệ điều hành</a:t>
            </a:r>
            <a:r>
              <a:rPr sz="2000"/>
              <a:t/>
            </a:r>
            <a:br>
              <a:rPr sz="2000"/>
            </a:br>
            <a:r>
              <a:rPr sz="2000"/>
              <a:t/>
            </a:r>
            <a:br>
              <a:rPr sz="2000"/>
            </a:br>
            <a:r>
              <a:rPr sz="2800"/>
              <a:t>Ví dụ:</a:t>
            </a:r>
            <a:endParaRPr/>
          </a:p>
        </p:txBody>
      </p:sp>
      <p:sp>
        <p:nvSpPr>
          <p:cNvPr id="1433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D200C99-1015-4EF7-BA70-34CB602B14FA}" type="slidenum">
              <a:rPr lang="en-US"/>
              <a:pPr eaLnBrk="1" hangingPunct="1"/>
              <a:t>8</a:t>
            </a:fld>
            <a:endParaRPr lang="en-US"/>
          </a:p>
        </p:txBody>
      </p:sp>
      <p:pic>
        <p:nvPicPr>
          <p:cNvPr id="33794" name="Picture 2" descr="C:\Users\van truong\Desktop\vis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752600"/>
            <a:ext cx="38862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55314827-1280141651-vi-tinh-win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752600"/>
            <a:ext cx="4343400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638800" y="5865813"/>
            <a:ext cx="2133600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>
                <a:latin typeface="Times New Roman" pitchFamily="18" charset="0"/>
                <a:cs typeface="Times New Roman" pitchFamily="18" charset="0"/>
              </a:rPr>
              <a:t>Windown 7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1371600" y="5938838"/>
            <a:ext cx="2133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400">
                <a:latin typeface="Times New Roman" pitchFamily="18" charset="0"/>
                <a:cs typeface="Times New Roman" pitchFamily="18" charset="0"/>
              </a:rPr>
              <a:t>Windown Vista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0700"/>
            <a:ext cx="8229600" cy="927100"/>
          </a:xfrm>
        </p:spPr>
        <p:txBody>
          <a:bodyPr/>
          <a:lstStyle/>
          <a:p>
            <a:r>
              <a:t>I. Khái niệm hệ điều hành</a:t>
            </a:r>
            <a:r>
              <a:rPr sz="2000"/>
              <a:t/>
            </a:r>
            <a:br>
              <a:rPr sz="2000"/>
            </a:br>
            <a:r>
              <a:rPr sz="2000"/>
              <a:t/>
            </a:r>
            <a:br>
              <a:rPr sz="2000"/>
            </a:br>
            <a:r>
              <a:rPr sz="2800"/>
              <a:t>Ví dụ:</a:t>
            </a:r>
            <a:endParaRPr/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C61661D-E0C5-43D4-B36E-64808382ADB6}" type="slidenum">
              <a:rPr lang="en-US"/>
              <a:pPr eaLnBrk="1" hangingPunct="1"/>
              <a:t>9</a:t>
            </a:fld>
            <a:endParaRPr lang="en-US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886200" y="5867400"/>
            <a:ext cx="2057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>
                <a:latin typeface="Times New Roman" pitchFamily="18" charset="0"/>
                <a:cs typeface="Times New Roman" pitchFamily="18" charset="0"/>
              </a:rPr>
              <a:t>Windown 8</a:t>
            </a:r>
          </a:p>
        </p:txBody>
      </p:sp>
      <p:pic>
        <p:nvPicPr>
          <p:cNvPr id="8" name="Picture 2" descr="windows-11_1f31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762125"/>
            <a:ext cx="8077200" cy="377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0700"/>
            <a:ext cx="8229600" cy="927100"/>
          </a:xfrm>
        </p:spPr>
        <p:txBody>
          <a:bodyPr/>
          <a:lstStyle/>
          <a:p>
            <a:r>
              <a:t>I. Khái niệm hệ điều hành</a:t>
            </a:r>
            <a:r>
              <a:rPr sz="2000"/>
              <a:t/>
            </a:r>
            <a:br>
              <a:rPr sz="2000"/>
            </a:br>
            <a:r>
              <a:rPr sz="2000"/>
              <a:t/>
            </a:r>
            <a:br>
              <a:rPr sz="2000"/>
            </a:br>
            <a:r>
              <a:rPr sz="2800"/>
              <a:t>Ví dụ:</a:t>
            </a:r>
            <a:endParaRPr/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DC55248-434F-4410-856B-CBC1351CA76A}" type="slidenum">
              <a:rPr lang="en-US"/>
              <a:pPr eaLnBrk="1" hangingPunct="1"/>
              <a:t>10</a:t>
            </a:fld>
            <a:endParaRPr lang="en-US"/>
          </a:p>
        </p:txBody>
      </p:sp>
      <p:pic>
        <p:nvPicPr>
          <p:cNvPr id="35842" name="Picture 2" descr="C:\Users\van truong\Desktop\ubuntu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57400"/>
            <a:ext cx="4572000" cy="313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3" descr="C:\Users\van truong\Desktop\fedor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057400"/>
            <a:ext cx="44958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295400" y="5486400"/>
            <a:ext cx="2057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>
                <a:latin typeface="Times New Roman" pitchFamily="18" charset="0"/>
                <a:cs typeface="Times New Roman" pitchFamily="18" charset="0"/>
              </a:rPr>
              <a:t>Ubuntu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019800" y="5562600"/>
            <a:ext cx="2057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>
                <a:latin typeface="Times New Roman" pitchFamily="18" charset="0"/>
                <a:cs typeface="Times New Roman" pitchFamily="18" charset="0"/>
              </a:rPr>
              <a:t>Fedora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0700"/>
            <a:ext cx="8229600" cy="927100"/>
          </a:xfrm>
        </p:spPr>
        <p:txBody>
          <a:bodyPr/>
          <a:lstStyle/>
          <a:p>
            <a:r>
              <a:t>I. Khái niệm hệ điều hành</a:t>
            </a:r>
            <a:r>
              <a:rPr sz="2000"/>
              <a:t/>
            </a:r>
            <a:br>
              <a:rPr sz="2000"/>
            </a:br>
            <a:r>
              <a:rPr sz="2800"/>
              <a:t>Ví dụ:</a:t>
            </a:r>
            <a:endParaRPr/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E6F3D48-1829-41A0-8C68-279D592EE4E1}" type="slidenum">
              <a:rPr lang="en-US"/>
              <a:pPr eaLnBrk="1" hangingPunct="1"/>
              <a:t>11</a:t>
            </a:fld>
            <a:endParaRPr lang="en-US"/>
          </a:p>
        </p:txBody>
      </p:sp>
      <p:pic>
        <p:nvPicPr>
          <p:cNvPr id="36866" name="Picture 2" descr="C:\Users\van truong\Desktop\Android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1600200"/>
            <a:ext cx="2903538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3" descr="C:\Users\van truong\Desktop\ios7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600200"/>
            <a:ext cx="2994025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4" descr="C:\Users\van truong\Desktop\wp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600200"/>
            <a:ext cx="3027363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0" y="1296988"/>
            <a:ext cx="8229600" cy="760412"/>
          </a:xfrm>
        </p:spPr>
        <p:txBody>
          <a:bodyPr/>
          <a:lstStyle/>
          <a:p>
            <a:pPr marL="742950" indent="-742950" eaLnBrk="1" hangingPunct="1">
              <a:buFontTx/>
              <a:buAutoNum type="alphaLcPeriod"/>
            </a:pPr>
            <a:r>
              <a:rPr lang="vi-VN" sz="3200">
                <a:solidFill>
                  <a:srgbClr val="FF0000"/>
                </a:solidFill>
              </a:rPr>
              <a:t>Chức năng</a:t>
            </a:r>
            <a:r>
              <a:rPr lang="vi-VN">
                <a:solidFill>
                  <a:srgbClr val="FF0000"/>
                </a:solidFill>
              </a:rPr>
              <a:t>: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FB91E06-D5D8-4AAC-A1D7-9CFAB0B694F2}" type="slidenum">
              <a:rPr lang="en-US"/>
              <a:pPr eaLnBrk="1" hangingPunct="1"/>
              <a:t>12</a:t>
            </a:fld>
            <a:endParaRPr lang="en-US"/>
          </a:p>
        </p:txBody>
      </p:sp>
      <p:sp>
        <p:nvSpPr>
          <p:cNvPr id="18436" name="Rectangle 2"/>
          <p:cNvSpPr txBox="1">
            <a:spLocks noChangeArrowheads="1"/>
          </p:cNvSpPr>
          <p:nvPr/>
        </p:nvSpPr>
        <p:spPr bwMode="auto">
          <a:xfrm>
            <a:off x="4763" y="42863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4400" b="1">
                <a:solidFill>
                  <a:schemeClr val="tx2"/>
                </a:solidFill>
              </a:rPr>
              <a:t>II.Các chức năng và thành phần của hệ điều hành </a:t>
            </a:r>
            <a:endParaRPr lang="en-US" sz="2800" b="1">
              <a:solidFill>
                <a:schemeClr val="tx2"/>
              </a:solidFill>
            </a:endParaRPr>
          </a:p>
        </p:txBody>
      </p:sp>
      <p:sp>
        <p:nvSpPr>
          <p:cNvPr id="18437" name="TextBox 2"/>
          <p:cNvSpPr txBox="1">
            <a:spLocks noChangeArrowheads="1"/>
          </p:cNvSpPr>
          <p:nvPr/>
        </p:nvSpPr>
        <p:spPr bwMode="auto">
          <a:xfrm>
            <a:off x="381000" y="2057400"/>
            <a:ext cx="8153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vi-VN"/>
          </a:p>
        </p:txBody>
      </p:sp>
      <p:sp>
        <p:nvSpPr>
          <p:cNvPr id="18438" name="TextBox 4"/>
          <p:cNvSpPr txBox="1">
            <a:spLocks noChangeArrowheads="1"/>
          </p:cNvSpPr>
          <p:nvPr/>
        </p:nvSpPr>
        <p:spPr bwMode="auto">
          <a:xfrm>
            <a:off x="152400" y="2197100"/>
            <a:ext cx="81153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Wingdings" pitchFamily="2" charset="2"/>
              <a:buChar char="q"/>
            </a:pPr>
            <a:r>
              <a:rPr lang="vi-VN" sz="2400"/>
              <a:t> Tổ chức giao tiếp giữa người dùng và hệ thống.</a:t>
            </a:r>
          </a:p>
        </p:txBody>
      </p:sp>
      <p:pic>
        <p:nvPicPr>
          <p:cNvPr id="8" name="Picture 1" descr="12572012105708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38" y="2941638"/>
            <a:ext cx="3986212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7" descr="C:\Users\win 7\Desktop\78da1aeed6ecf2cce9fd1988295223f0_46145459.wifiwin8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941638"/>
            <a:ext cx="394335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TextBox 2"/>
          <p:cNvSpPr txBox="1">
            <a:spLocks noChangeArrowheads="1"/>
          </p:cNvSpPr>
          <p:nvPr/>
        </p:nvSpPr>
        <p:spPr bwMode="auto">
          <a:xfrm>
            <a:off x="381000" y="6313488"/>
            <a:ext cx="4648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vi-VN"/>
              <a:t>Giao tiếp bằng các đề uất của hệ thống.</a:t>
            </a:r>
          </a:p>
        </p:txBody>
      </p:sp>
      <p:sp>
        <p:nvSpPr>
          <p:cNvPr id="10250" name="TextBox 10"/>
          <p:cNvSpPr txBox="1">
            <a:spLocks noChangeArrowheads="1"/>
          </p:cNvSpPr>
          <p:nvPr/>
        </p:nvSpPr>
        <p:spPr bwMode="auto">
          <a:xfrm>
            <a:off x="5391150" y="6351588"/>
            <a:ext cx="3652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vi-VN"/>
              <a:t>Giao tiếp bằng lệnh.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9" grpId="0"/>
      <p:bldP spid="1025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7881B75-821B-47FC-B4E6-B39B77A35EBE}" type="slidenum">
              <a:rPr lang="en-US"/>
              <a:pPr eaLnBrk="1" hangingPunct="1"/>
              <a:t>13</a:t>
            </a:fld>
            <a:endParaRPr lang="en-US"/>
          </a:p>
        </p:txBody>
      </p:sp>
      <p:sp>
        <p:nvSpPr>
          <p:cNvPr id="11267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760413"/>
          </a:xfrm>
        </p:spPr>
        <p:txBody>
          <a:bodyPr/>
          <a:lstStyle/>
          <a:p>
            <a:pPr marL="742950" indent="-742950" eaLnBrk="1" hangingPunct="1">
              <a:buFontTx/>
              <a:buAutoNum type="alphaLcPeriod"/>
            </a:pPr>
            <a:r>
              <a:rPr lang="vi-VN" sz="3200">
                <a:solidFill>
                  <a:srgbClr val="FF0000"/>
                </a:solidFill>
              </a:rPr>
              <a:t>Chức năng</a:t>
            </a:r>
            <a:r>
              <a:rPr lang="vi-VN">
                <a:solidFill>
                  <a:srgbClr val="FF0000"/>
                </a:solidFill>
              </a:rPr>
              <a:t>:</a:t>
            </a:r>
            <a:endParaRPr>
              <a:solidFill>
                <a:srgbClr val="FF0000"/>
              </a:solidFill>
            </a:endParaRPr>
          </a:p>
        </p:txBody>
      </p:sp>
      <p:sp>
        <p:nvSpPr>
          <p:cNvPr id="19460" name="Rectangle 5"/>
          <p:cNvSpPr>
            <a:spLocks noChangeArrowheads="1"/>
          </p:cNvSpPr>
          <p:nvPr/>
        </p:nvSpPr>
        <p:spPr bwMode="auto">
          <a:xfrm>
            <a:off x="304800" y="1066800"/>
            <a:ext cx="80010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vi-VN" sz="3200"/>
              <a:t> Cung cấp tài nguyên cho các chương trình và tổ chức thực hiện các chương trình đó.</a:t>
            </a:r>
          </a:p>
        </p:txBody>
      </p:sp>
      <p:pic>
        <p:nvPicPr>
          <p:cNvPr id="7" name="Picture 2" descr="img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895600"/>
            <a:ext cx="62484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09F707A-0B38-4704-B523-AB65474E729C}" type="slidenum">
              <a:rPr lang="en-US"/>
              <a:pPr eaLnBrk="1" hangingPunct="1"/>
              <a:t>14</a:t>
            </a:fld>
            <a:endParaRPr lang="en-US"/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94700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2438400"/>
            <a:ext cx="67818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152400" y="1219200"/>
            <a:ext cx="8763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vi-VN" sz="2800"/>
              <a:t> Tổ chức lưu trữ thông tin trên bộ nhớ ngoài, cung cấp các công cụ để tìm kiếm và truy cập thông tin.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BF578AC-60E9-444B-ADDD-D072110FA570}" type="slidenum">
              <a:rPr lang="en-US"/>
              <a:pPr eaLnBrk="1" hangingPunct="1"/>
              <a:t>15</a:t>
            </a:fld>
            <a:endParaRPr lang="en-US"/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38"/>
            <a:ext cx="8394700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0" y="1049338"/>
            <a:ext cx="82296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vi-VN" sz="2800"/>
              <a:t> Kiểm tra và hỗ trợ bằng phần mềm cho các thiết bị ngoại vi để có thể khai thác chúng một cách thuận tiện và hiệu quả.</a:t>
            </a:r>
          </a:p>
        </p:txBody>
      </p:sp>
      <p:pic>
        <p:nvPicPr>
          <p:cNvPr id="1331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819400"/>
            <a:ext cx="56388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542F72C-BAAC-4412-88E9-4F20F6644D67}" type="slidenum">
              <a:rPr lang="en-US"/>
              <a:pPr eaLnBrk="1" hangingPunct="1"/>
              <a:t>16</a:t>
            </a:fld>
            <a:endParaRPr lang="en-US"/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-17463"/>
            <a:ext cx="8394700" cy="987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Rectangle 6"/>
          <p:cNvSpPr>
            <a:spLocks noChangeArrowheads="1"/>
          </p:cNvSpPr>
          <p:nvPr/>
        </p:nvSpPr>
        <p:spPr bwMode="auto">
          <a:xfrm>
            <a:off x="17463" y="969963"/>
            <a:ext cx="69008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vi-VN" sz="2800"/>
              <a:t> Cung cấp các dịch vụ tiện ích hệ thống.</a:t>
            </a:r>
          </a:p>
        </p:txBody>
      </p:sp>
      <p:pic>
        <p:nvPicPr>
          <p:cNvPr id="1434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362200"/>
            <a:ext cx="51816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C9C22CF-25B5-46C0-91D3-0ADD0BA3DF7C}" type="slidenum">
              <a:rPr lang="en-US"/>
              <a:pPr eaLnBrk="1" hangingPunct="1"/>
              <a:t>17</a:t>
            </a:fld>
            <a:endParaRPr lang="en-US"/>
          </a:p>
        </p:txBody>
      </p:sp>
      <p:sp>
        <p:nvSpPr>
          <p:cNvPr id="23555" name="TextBox 4"/>
          <p:cNvSpPr txBox="1">
            <a:spLocks noChangeArrowheads="1"/>
          </p:cNvSpPr>
          <p:nvPr/>
        </p:nvSpPr>
        <p:spPr bwMode="auto">
          <a:xfrm>
            <a:off x="228600" y="1295400"/>
            <a:ext cx="7467600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Wingdings" pitchFamily="2" charset="2"/>
              <a:buChar char="Ø"/>
            </a:pPr>
            <a:r>
              <a:rPr lang="vi-VN" sz="2400"/>
              <a:t>Các chương trình nạp khi khởi  động và  thu dọn hệ thống trước khi tắt máy hay khởi động lại máy.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vi-VN" sz="2400"/>
              <a:t>Chương trình đảm bảo đối thoại giữa người và máy. (dùng chuột và bàn phím).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vi-VN" sz="2400"/>
              <a:t>Chương trình quản lý tài nguyên, có nhiệm vụ phân phối và thu hồi tài nguyên.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vi-VN" sz="2400"/>
              <a:t>Hệ thống quản lý tập tin (tệp): phục vụ việc tổ chức, tìm kiếm thông tin cho các chương trình khác xử lý.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vi-VN" sz="2400"/>
              <a:t>Các chương trình điều khiển và chương trình tiện ích khác.</a:t>
            </a:r>
          </a:p>
        </p:txBody>
      </p:sp>
      <p:sp>
        <p:nvSpPr>
          <p:cNvPr id="23556" name="Rectangle 2"/>
          <p:cNvSpPr txBox="1">
            <a:spLocks noChangeArrowheads="1"/>
          </p:cNvSpPr>
          <p:nvPr/>
        </p:nvSpPr>
        <p:spPr bwMode="auto">
          <a:xfrm>
            <a:off x="0" y="228600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4000" b="1">
                <a:solidFill>
                  <a:srgbClr val="FF0000"/>
                </a:solidFill>
              </a:rPr>
              <a:t>b. Thành phần </a:t>
            </a:r>
            <a:endParaRPr 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A100E42-8EA2-4FD0-B770-55CA7E4531E1}" type="slidenum">
              <a:rPr lang="en-US"/>
              <a:pPr eaLnBrk="1" hangingPunct="1"/>
              <a:t>18</a:t>
            </a:fld>
            <a:endParaRPr lang="en-US"/>
          </a:p>
        </p:txBody>
      </p:sp>
      <p:sp>
        <p:nvSpPr>
          <p:cNvPr id="24579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4400" b="1">
                <a:solidFill>
                  <a:schemeClr val="tx2"/>
                </a:solidFill>
              </a:rPr>
              <a:t>III.Phân loại hệ điều hành</a:t>
            </a:r>
          </a:p>
          <a:p>
            <a:pPr eaLnBrk="1" hangingPunct="1"/>
            <a:endParaRPr lang="en-US" sz="2800" b="1">
              <a:solidFill>
                <a:schemeClr val="tx2"/>
              </a:solidFill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0" y="838200"/>
            <a:ext cx="88392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Wingdings" pitchFamily="2" charset="2"/>
              <a:buChar char="Ø"/>
            </a:pPr>
            <a:r>
              <a:rPr lang="en-US" sz="28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800" b="1" u="sng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Đơn nhiệm 1 người dùng</a:t>
            </a:r>
            <a:r>
              <a:rPr lang="en-US" sz="28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Chương trình phải thực hiện lần lượt. Mỗi lần làm việc chỉ có một người được đăng nhập vào hệ thống.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0" y="2209800"/>
            <a:ext cx="64008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 b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VD: </a:t>
            </a:r>
            <a:r>
              <a:rPr lang="en-US" sz="28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MS-DOS, Windows 3.1</a:t>
            </a:r>
          </a:p>
          <a:p>
            <a:pPr eaLnBrk="1" hangingPunct="1"/>
            <a:endParaRPr lang="en-US" sz="280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0" y="2743200"/>
            <a:ext cx="89154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Wingdings" pitchFamily="2" charset="2"/>
              <a:buChar char="Ø"/>
            </a:pPr>
            <a:r>
              <a:rPr lang="en-US" sz="2800" b="1" u="sng">
                <a:latin typeface="Times New Roman" pitchFamily="18" charset="0"/>
                <a:cs typeface="Times New Roman" pitchFamily="18" charset="0"/>
              </a:rPr>
              <a:t> Đa nhiệm 1 người dùng: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Chỉ cho phép 1 người được đăng nhập vào hệ thống nhưng có thể kích hoạt cho hệ thống đồng thời thực hiện nhiều chương trình</a:t>
            </a:r>
          </a:p>
          <a:p>
            <a:pPr eaLnBrk="1" hangingPunct="1"/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0" y="4648200"/>
            <a:ext cx="91440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Wingdings" pitchFamily="2" charset="2"/>
              <a:buChar char="Ø"/>
            </a:pPr>
            <a:r>
              <a:rPr lang="en-US" sz="2800" b="1" u="sng">
                <a:latin typeface="Times New Roman" pitchFamily="18" charset="0"/>
                <a:cs typeface="Times New Roman" pitchFamily="18" charset="0"/>
              </a:rPr>
              <a:t> Đa nhiệm nhiều người dùng: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Cho phép nhiều người đồng thời đăng nhập vào hệ thống. Hệ thống có thể đồng thời thực hiện nhiều chương trình.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28600" y="6096000"/>
            <a:ext cx="73914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 b="1">
                <a:latin typeface="Times New Roman" pitchFamily="18" charset="0"/>
                <a:cs typeface="Times New Roman" pitchFamily="18" charset="0"/>
              </a:rPr>
              <a:t>VD: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Unix, Windows(XP, Win7, Win8), Mac OS</a:t>
            </a:r>
          </a:p>
          <a:p>
            <a:pPr eaLnBrk="1" hangingPunct="1"/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52400" y="4191000"/>
            <a:ext cx="3048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800" b="1">
                <a:latin typeface="Times New Roman" pitchFamily="18" charset="0"/>
                <a:cs typeface="Times New Roman" pitchFamily="18" charset="0"/>
              </a:rPr>
              <a:t>VD: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Windows 95</a:t>
            </a:r>
          </a:p>
          <a:p>
            <a:pPr eaLnBrk="1" hangingPunct="1"/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927100"/>
          </a:xfrm>
        </p:spPr>
        <p:txBody>
          <a:bodyPr/>
          <a:lstStyle/>
          <a:p>
            <a:r>
              <a:t>IV. Củng cố</a:t>
            </a:r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68ED32E-4F58-4386-9D7B-F956D611EDDE}" type="slidenum">
              <a:rPr lang="en-US"/>
              <a:pPr eaLnBrk="1" hangingPunct="1"/>
              <a:t>19</a:t>
            </a:fld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95400" y="2286000"/>
            <a:ext cx="67056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Câu 1. Hệ điều hành là phần mềm gì?</a:t>
            </a:r>
          </a:p>
          <a:p>
            <a:pPr marL="914400" lvl="1" indent="-457200">
              <a:buFont typeface="Arial" charset="0"/>
              <a:buAutoNum type="alphaLcPeriod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Phần mềm hệ thống</a:t>
            </a:r>
          </a:p>
          <a:p>
            <a:pPr marL="914400" lvl="1" indent="-457200">
              <a:buFont typeface="Arial" charset="0"/>
              <a:buAutoNum type="alphaLcPeriod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Phần mềm tiện ích</a:t>
            </a:r>
          </a:p>
          <a:p>
            <a:pPr marL="914400" lvl="1" indent="-457200">
              <a:buFont typeface="Arial" charset="0"/>
              <a:buAutoNum type="alphaLcPeriod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Phần mềm ứng dụng</a:t>
            </a:r>
          </a:p>
          <a:p>
            <a:pPr marL="914400" lvl="1" indent="-457200">
              <a:buFont typeface="Arial" charset="0"/>
              <a:buAutoNum type="alphaLcPeriod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Phần mềm cộng cụ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927100"/>
          </a:xfrm>
        </p:spPr>
        <p:txBody>
          <a:bodyPr/>
          <a:lstStyle/>
          <a:p>
            <a:r>
              <a:t>IV. Củng cố</a:t>
            </a:r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DB83C61-09A4-43F0-9FE5-B28D55EBB00B}" type="slidenum">
              <a:rPr lang="en-US"/>
              <a:pPr eaLnBrk="1" hangingPunct="1"/>
              <a:t>20</a:t>
            </a:fld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905000" y="2209800"/>
            <a:ext cx="59436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Câu 2. Hệ điều hành lưu trữ ở đâu?</a:t>
            </a:r>
          </a:p>
          <a:p>
            <a:pPr marL="914400" lvl="1" indent="-457200">
              <a:buFont typeface="Arial" charset="0"/>
              <a:buAutoNum type="alphaLcPeriod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CPU</a:t>
            </a:r>
          </a:p>
          <a:p>
            <a:pPr marL="914400" lvl="1" indent="-457200">
              <a:buFont typeface="Arial" charset="0"/>
              <a:buAutoNum type="alphaLcPeriod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Bộ nhớ ngoài</a:t>
            </a:r>
          </a:p>
          <a:p>
            <a:pPr marL="914400" lvl="1" indent="-457200">
              <a:buFont typeface="Arial" charset="0"/>
              <a:buAutoNum type="alphaLcPeriod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ROM</a:t>
            </a:r>
          </a:p>
          <a:p>
            <a:pPr marL="914400" lvl="1" indent="-457200">
              <a:buFont typeface="Arial" charset="0"/>
              <a:buAutoNum type="alphaLcPeriod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RAM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927100"/>
          </a:xfrm>
        </p:spPr>
        <p:txBody>
          <a:bodyPr/>
          <a:lstStyle/>
          <a:p>
            <a:r>
              <a:t>IV. Củng cố</a:t>
            </a:r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1C47A1E-2D72-49CC-88BD-00BCD270F0F7}" type="slidenum">
              <a:rPr lang="en-US"/>
              <a:pPr eaLnBrk="1" hangingPunct="1"/>
              <a:t>21</a:t>
            </a:fld>
            <a:endParaRPr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1447800"/>
            <a:ext cx="8839200" cy="403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Câu 3. Các câu nào dưới đây nói lên chức năng của hệ điều hành?</a:t>
            </a:r>
          </a:p>
          <a:p>
            <a:pPr marL="914400" lvl="1" indent="-457200">
              <a:buFont typeface="Arial" charset="0"/>
              <a:buAutoNum type="alphaLcPeriod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Tổ chức giao tiếp giữa người dùng và hệ thống</a:t>
            </a:r>
          </a:p>
          <a:p>
            <a:pPr marL="914400" lvl="1" indent="-457200">
              <a:buFont typeface="Arial" charset="0"/>
              <a:buAutoNum type="alphaLcPeriod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Dịch chương trình viết bằng ngôn ngữ bậc cao sang bậc thấp</a:t>
            </a:r>
          </a:p>
          <a:p>
            <a:pPr marL="914400" lvl="1" indent="-457200">
              <a:buFont typeface="Arial" charset="0"/>
              <a:buAutoNum type="alphaLcPeriod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Cung cấp tài nguyên cho chương trình và tổ chức thực hiện các chương trình đó</a:t>
            </a:r>
          </a:p>
          <a:p>
            <a:pPr marL="914400" lvl="1" indent="-457200">
              <a:buFont typeface="Arial" charset="0"/>
              <a:buAutoNum type="alphaLcPeriod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Hệ điều hành thường được cài sẵn khi sản xuất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229600" cy="927100"/>
          </a:xfrm>
        </p:spPr>
        <p:txBody>
          <a:bodyPr/>
          <a:lstStyle/>
          <a:p>
            <a:r>
              <a:t>IV. Củng cố</a:t>
            </a:r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9CE74B-A35D-478B-8028-B4CA0BE925EC}" type="slidenum">
              <a:rPr lang="en-US"/>
              <a:pPr eaLnBrk="1" hangingPunct="1"/>
              <a:t>22</a:t>
            </a:fld>
            <a:endParaRPr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28600" y="990600"/>
            <a:ext cx="8686800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3200">
                <a:latin typeface="Times New Roman" pitchFamily="18" charset="0"/>
                <a:cs typeface="Times New Roman" pitchFamily="18" charset="0"/>
              </a:rPr>
              <a:t>Câu 4. Hệ điều hành được phân thành mấy loại?</a:t>
            </a:r>
          </a:p>
          <a:p>
            <a:pPr marL="914400" lvl="1" indent="-457200">
              <a:buFont typeface="Arial" charset="0"/>
              <a:buAutoNum type="alphaLcPeriod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1 loại là đơn nhiệm nhiều người dùng</a:t>
            </a:r>
          </a:p>
          <a:p>
            <a:pPr marL="914400" lvl="1" indent="-457200">
              <a:buFont typeface="Arial" charset="0"/>
              <a:buAutoNum type="alphaLcPeriod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2 loại là đơn nhiệm một người dùng và đa nhiệm một người dùng  </a:t>
            </a:r>
          </a:p>
          <a:p>
            <a:pPr marL="914400" lvl="1" indent="-457200">
              <a:buFont typeface="Arial" charset="0"/>
              <a:buAutoNum type="alphaLcPeriod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3 loại là đơn nhiệm một người dùng, đa nhiệm một người dùng và đa nhiệm nhiều người dùng</a:t>
            </a:r>
          </a:p>
          <a:p>
            <a:pPr marL="914400" lvl="1" indent="-457200">
              <a:buFont typeface="Arial" charset="0"/>
              <a:buAutoNum type="alphaLcPeriod"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4 loại là đơn nhiệm một người dùng, đơn nhiệm nhiều người dùng, đa nhiệm một người dùng và đa nhiệm nhiều người dùng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0FC9BF0-34ED-48ED-8E08-CE25304D3E10}" type="slidenum">
              <a:rPr lang="en-US"/>
              <a:pPr eaLnBrk="1" hangingPunct="1"/>
              <a:t>23</a:t>
            </a:fld>
            <a:endParaRPr lang="en-US"/>
          </a:p>
        </p:txBody>
      </p:sp>
      <p:grpSp>
        <p:nvGrpSpPr>
          <p:cNvPr id="29700" name="Group 27"/>
          <p:cNvGrpSpPr>
            <a:grpSpLocks/>
          </p:cNvGrpSpPr>
          <p:nvPr/>
        </p:nvGrpSpPr>
        <p:grpSpPr bwMode="auto">
          <a:xfrm>
            <a:off x="2514600" y="3184525"/>
            <a:ext cx="4495800" cy="701675"/>
            <a:chOff x="1776" y="1104"/>
            <a:chExt cx="2832" cy="442"/>
          </a:xfrm>
        </p:grpSpPr>
        <p:sp>
          <p:nvSpPr>
            <p:cNvPr id="29701" name="Freeform 7"/>
            <p:cNvSpPr>
              <a:spLocks/>
            </p:cNvSpPr>
            <p:nvPr/>
          </p:nvSpPr>
          <p:spPr bwMode="gray">
            <a:xfrm>
              <a:off x="1776" y="1104"/>
              <a:ext cx="2832" cy="442"/>
            </a:xfrm>
            <a:custGeom>
              <a:avLst/>
              <a:gdLst>
                <a:gd name="T0" fmla="*/ 17 w 4864"/>
                <a:gd name="T1" fmla="*/ 3 h 769"/>
                <a:gd name="T2" fmla="*/ 7 w 4864"/>
                <a:gd name="T3" fmla="*/ 6 h 769"/>
                <a:gd name="T4" fmla="*/ 5 w 4864"/>
                <a:gd name="T5" fmla="*/ 13 h 769"/>
                <a:gd name="T6" fmla="*/ 3 w 4864"/>
                <a:gd name="T7" fmla="*/ 15 h 769"/>
                <a:gd name="T8" fmla="*/ 1 w 4864"/>
                <a:gd name="T9" fmla="*/ 21 h 769"/>
                <a:gd name="T10" fmla="*/ 3 w 4864"/>
                <a:gd name="T11" fmla="*/ 28 h 769"/>
                <a:gd name="T12" fmla="*/ 13 w 4864"/>
                <a:gd name="T13" fmla="*/ 37 h 769"/>
                <a:gd name="T14" fmla="*/ 38 w 4864"/>
                <a:gd name="T15" fmla="*/ 41 h 769"/>
                <a:gd name="T16" fmla="*/ 62 w 4864"/>
                <a:gd name="T17" fmla="*/ 44 h 769"/>
                <a:gd name="T18" fmla="*/ 117 w 4864"/>
                <a:gd name="T19" fmla="*/ 47 h 769"/>
                <a:gd name="T20" fmla="*/ 160 w 4864"/>
                <a:gd name="T21" fmla="*/ 46 h 769"/>
                <a:gd name="T22" fmla="*/ 176 w 4864"/>
                <a:gd name="T23" fmla="*/ 48 h 769"/>
                <a:gd name="T24" fmla="*/ 203 w 4864"/>
                <a:gd name="T25" fmla="*/ 46 h 769"/>
                <a:gd name="T26" fmla="*/ 248 w 4864"/>
                <a:gd name="T27" fmla="*/ 40 h 769"/>
                <a:gd name="T28" fmla="*/ 271 w 4864"/>
                <a:gd name="T29" fmla="*/ 36 h 769"/>
                <a:gd name="T30" fmla="*/ 283 w 4864"/>
                <a:gd name="T31" fmla="*/ 33 h 769"/>
                <a:gd name="T32" fmla="*/ 290 w 4864"/>
                <a:gd name="T33" fmla="*/ 32 h 769"/>
                <a:gd name="T34" fmla="*/ 283 w 4864"/>
                <a:gd name="T35" fmla="*/ 30 h 769"/>
                <a:gd name="T36" fmla="*/ 291 w 4864"/>
                <a:gd name="T37" fmla="*/ 33 h 769"/>
                <a:gd name="T38" fmla="*/ 310 w 4864"/>
                <a:gd name="T39" fmla="*/ 29 h 769"/>
                <a:gd name="T40" fmla="*/ 324 w 4864"/>
                <a:gd name="T41" fmla="*/ 21 h 769"/>
                <a:gd name="T42" fmla="*/ 313 w 4864"/>
                <a:gd name="T43" fmla="*/ 17 h 769"/>
                <a:gd name="T44" fmla="*/ 275 w 4864"/>
                <a:gd name="T45" fmla="*/ 18 h 769"/>
                <a:gd name="T46" fmla="*/ 288 w 4864"/>
                <a:gd name="T47" fmla="*/ 18 h 769"/>
                <a:gd name="T48" fmla="*/ 311 w 4864"/>
                <a:gd name="T49" fmla="*/ 13 h 769"/>
                <a:gd name="T50" fmla="*/ 302 w 4864"/>
                <a:gd name="T51" fmla="*/ 9 h 769"/>
                <a:gd name="T52" fmla="*/ 263 w 4864"/>
                <a:gd name="T53" fmla="*/ 11 h 769"/>
                <a:gd name="T54" fmla="*/ 265 w 4864"/>
                <a:gd name="T55" fmla="*/ 9 h 769"/>
                <a:gd name="T56" fmla="*/ 239 w 4864"/>
                <a:gd name="T57" fmla="*/ 7 h 769"/>
                <a:gd name="T58" fmla="*/ 211 w 4864"/>
                <a:gd name="T59" fmla="*/ 10 h 769"/>
                <a:gd name="T60" fmla="*/ 151 w 4864"/>
                <a:gd name="T61" fmla="*/ 12 h 769"/>
                <a:gd name="T62" fmla="*/ 126 w 4864"/>
                <a:gd name="T63" fmla="*/ 11 h 769"/>
                <a:gd name="T64" fmla="*/ 98 w 4864"/>
                <a:gd name="T65" fmla="*/ 11 h 769"/>
                <a:gd name="T66" fmla="*/ 65 w 4864"/>
                <a:gd name="T67" fmla="*/ 8 h 769"/>
                <a:gd name="T68" fmla="*/ 50 w 4864"/>
                <a:gd name="T69" fmla="*/ 3 h 769"/>
                <a:gd name="T70" fmla="*/ 31 w 4864"/>
                <a:gd name="T71" fmla="*/ 1 h 769"/>
                <a:gd name="T72" fmla="*/ 21 w 4864"/>
                <a:gd name="T73" fmla="*/ 1 h 76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4864"/>
                <a:gd name="T112" fmla="*/ 0 h 769"/>
                <a:gd name="T113" fmla="*/ 4864 w 4864"/>
                <a:gd name="T114" fmla="*/ 769 h 769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4864" h="769">
                  <a:moveTo>
                    <a:pt x="306" y="4"/>
                  </a:moveTo>
                  <a:cubicBezTo>
                    <a:pt x="265" y="21"/>
                    <a:pt x="307" y="25"/>
                    <a:pt x="266" y="42"/>
                  </a:cubicBezTo>
                  <a:cubicBezTo>
                    <a:pt x="228" y="27"/>
                    <a:pt x="225" y="21"/>
                    <a:pt x="167" y="42"/>
                  </a:cubicBezTo>
                  <a:cubicBezTo>
                    <a:pt x="141" y="52"/>
                    <a:pt x="142" y="90"/>
                    <a:pt x="107" y="103"/>
                  </a:cubicBezTo>
                  <a:cubicBezTo>
                    <a:pt x="84" y="130"/>
                    <a:pt x="69" y="156"/>
                    <a:pt x="46" y="182"/>
                  </a:cubicBezTo>
                  <a:cubicBezTo>
                    <a:pt x="53" y="188"/>
                    <a:pt x="61" y="196"/>
                    <a:pt x="69" y="200"/>
                  </a:cubicBezTo>
                  <a:cubicBezTo>
                    <a:pt x="76" y="204"/>
                    <a:pt x="94" y="200"/>
                    <a:pt x="91" y="209"/>
                  </a:cubicBezTo>
                  <a:cubicBezTo>
                    <a:pt x="89" y="218"/>
                    <a:pt x="47" y="232"/>
                    <a:pt x="38" y="235"/>
                  </a:cubicBezTo>
                  <a:cubicBezTo>
                    <a:pt x="20" y="298"/>
                    <a:pt x="37" y="278"/>
                    <a:pt x="0" y="306"/>
                  </a:cubicBezTo>
                  <a:cubicBezTo>
                    <a:pt x="5" y="314"/>
                    <a:pt x="11" y="322"/>
                    <a:pt x="15" y="332"/>
                  </a:cubicBezTo>
                  <a:cubicBezTo>
                    <a:pt x="27" y="345"/>
                    <a:pt x="65" y="366"/>
                    <a:pt x="69" y="385"/>
                  </a:cubicBezTo>
                  <a:cubicBezTo>
                    <a:pt x="71" y="398"/>
                    <a:pt x="28" y="428"/>
                    <a:pt x="38" y="447"/>
                  </a:cubicBezTo>
                  <a:cubicBezTo>
                    <a:pt x="28" y="480"/>
                    <a:pt x="110" y="494"/>
                    <a:pt x="129" y="499"/>
                  </a:cubicBezTo>
                  <a:cubicBezTo>
                    <a:pt x="157" y="521"/>
                    <a:pt x="162" y="579"/>
                    <a:pt x="198" y="587"/>
                  </a:cubicBezTo>
                  <a:cubicBezTo>
                    <a:pt x="275" y="607"/>
                    <a:pt x="321" y="631"/>
                    <a:pt x="400" y="635"/>
                  </a:cubicBezTo>
                  <a:cubicBezTo>
                    <a:pt x="471" y="643"/>
                    <a:pt x="513" y="654"/>
                    <a:pt x="568" y="655"/>
                  </a:cubicBezTo>
                  <a:cubicBezTo>
                    <a:pt x="628" y="661"/>
                    <a:pt x="700" y="664"/>
                    <a:pt x="760" y="671"/>
                  </a:cubicBezTo>
                  <a:cubicBezTo>
                    <a:pt x="817" y="693"/>
                    <a:pt x="869" y="677"/>
                    <a:pt x="928" y="699"/>
                  </a:cubicBezTo>
                  <a:cubicBezTo>
                    <a:pt x="1070" y="753"/>
                    <a:pt x="1355" y="693"/>
                    <a:pt x="1355" y="693"/>
                  </a:cubicBezTo>
                  <a:cubicBezTo>
                    <a:pt x="1539" y="731"/>
                    <a:pt x="1520" y="737"/>
                    <a:pt x="1751" y="746"/>
                  </a:cubicBezTo>
                  <a:cubicBezTo>
                    <a:pt x="1912" y="769"/>
                    <a:pt x="1924" y="727"/>
                    <a:pt x="2228" y="743"/>
                  </a:cubicBezTo>
                  <a:cubicBezTo>
                    <a:pt x="2298" y="752"/>
                    <a:pt x="2337" y="736"/>
                    <a:pt x="2388" y="739"/>
                  </a:cubicBezTo>
                  <a:cubicBezTo>
                    <a:pt x="2439" y="742"/>
                    <a:pt x="2496" y="758"/>
                    <a:pt x="2535" y="762"/>
                  </a:cubicBezTo>
                  <a:cubicBezTo>
                    <a:pt x="2574" y="766"/>
                    <a:pt x="2586" y="753"/>
                    <a:pt x="2624" y="761"/>
                  </a:cubicBezTo>
                  <a:cubicBezTo>
                    <a:pt x="2654" y="767"/>
                    <a:pt x="2674" y="747"/>
                    <a:pt x="2710" y="746"/>
                  </a:cubicBezTo>
                  <a:cubicBezTo>
                    <a:pt x="2816" y="740"/>
                    <a:pt x="2923" y="740"/>
                    <a:pt x="3030" y="737"/>
                  </a:cubicBezTo>
                  <a:cubicBezTo>
                    <a:pt x="3165" y="698"/>
                    <a:pt x="3192" y="700"/>
                    <a:pt x="3372" y="693"/>
                  </a:cubicBezTo>
                  <a:cubicBezTo>
                    <a:pt x="3491" y="677"/>
                    <a:pt x="3585" y="649"/>
                    <a:pt x="3707" y="640"/>
                  </a:cubicBezTo>
                  <a:cubicBezTo>
                    <a:pt x="3778" y="612"/>
                    <a:pt x="3647" y="661"/>
                    <a:pt x="3814" y="623"/>
                  </a:cubicBezTo>
                  <a:cubicBezTo>
                    <a:pt x="3939" y="593"/>
                    <a:pt x="3882" y="589"/>
                    <a:pt x="4057" y="579"/>
                  </a:cubicBezTo>
                  <a:cubicBezTo>
                    <a:pt x="4154" y="551"/>
                    <a:pt x="4197" y="549"/>
                    <a:pt x="4316" y="543"/>
                  </a:cubicBezTo>
                  <a:cubicBezTo>
                    <a:pt x="4293" y="535"/>
                    <a:pt x="4233" y="529"/>
                    <a:pt x="4225" y="526"/>
                  </a:cubicBezTo>
                  <a:cubicBezTo>
                    <a:pt x="4217" y="523"/>
                    <a:pt x="4240" y="518"/>
                    <a:pt x="4247" y="517"/>
                  </a:cubicBezTo>
                  <a:cubicBezTo>
                    <a:pt x="4275" y="513"/>
                    <a:pt x="4303" y="511"/>
                    <a:pt x="4331" y="508"/>
                  </a:cubicBezTo>
                  <a:cubicBezTo>
                    <a:pt x="4303" y="505"/>
                    <a:pt x="4275" y="504"/>
                    <a:pt x="4247" y="499"/>
                  </a:cubicBezTo>
                  <a:cubicBezTo>
                    <a:pt x="4240" y="498"/>
                    <a:pt x="4221" y="499"/>
                    <a:pt x="4225" y="491"/>
                  </a:cubicBezTo>
                  <a:cubicBezTo>
                    <a:pt x="4230" y="480"/>
                    <a:pt x="4245" y="485"/>
                    <a:pt x="4255" y="482"/>
                  </a:cubicBezTo>
                  <a:cubicBezTo>
                    <a:pt x="4318" y="494"/>
                    <a:pt x="4297" y="507"/>
                    <a:pt x="4346" y="526"/>
                  </a:cubicBezTo>
                  <a:cubicBezTo>
                    <a:pt x="4398" y="511"/>
                    <a:pt x="4453" y="470"/>
                    <a:pt x="4506" y="464"/>
                  </a:cubicBezTo>
                  <a:cubicBezTo>
                    <a:pt x="4552" y="460"/>
                    <a:pt x="4598" y="458"/>
                    <a:pt x="4643" y="455"/>
                  </a:cubicBezTo>
                  <a:cubicBezTo>
                    <a:pt x="4690" y="420"/>
                    <a:pt x="4742" y="423"/>
                    <a:pt x="4795" y="411"/>
                  </a:cubicBezTo>
                  <a:cubicBezTo>
                    <a:pt x="4834" y="382"/>
                    <a:pt x="4813" y="403"/>
                    <a:pt x="4849" y="341"/>
                  </a:cubicBezTo>
                  <a:cubicBezTo>
                    <a:pt x="4854" y="332"/>
                    <a:pt x="4864" y="314"/>
                    <a:pt x="4864" y="314"/>
                  </a:cubicBezTo>
                  <a:cubicBezTo>
                    <a:pt x="4803" y="279"/>
                    <a:pt x="4742" y="285"/>
                    <a:pt x="4674" y="279"/>
                  </a:cubicBezTo>
                  <a:cubicBezTo>
                    <a:pt x="4490" y="287"/>
                    <a:pt x="4499" y="279"/>
                    <a:pt x="4384" y="306"/>
                  </a:cubicBezTo>
                  <a:cubicBezTo>
                    <a:pt x="4293" y="303"/>
                    <a:pt x="4202" y="303"/>
                    <a:pt x="4110" y="297"/>
                  </a:cubicBezTo>
                  <a:cubicBezTo>
                    <a:pt x="4103" y="297"/>
                    <a:pt x="4126" y="288"/>
                    <a:pt x="4133" y="288"/>
                  </a:cubicBezTo>
                  <a:cubicBezTo>
                    <a:pt x="4187" y="288"/>
                    <a:pt x="4240" y="294"/>
                    <a:pt x="4293" y="297"/>
                  </a:cubicBezTo>
                  <a:cubicBezTo>
                    <a:pt x="4391" y="282"/>
                    <a:pt x="4444" y="268"/>
                    <a:pt x="4552" y="262"/>
                  </a:cubicBezTo>
                  <a:cubicBezTo>
                    <a:pt x="4601" y="247"/>
                    <a:pt x="4610" y="232"/>
                    <a:pt x="4651" y="200"/>
                  </a:cubicBezTo>
                  <a:cubicBezTo>
                    <a:pt x="4609" y="188"/>
                    <a:pt x="4562" y="193"/>
                    <a:pt x="4521" y="174"/>
                  </a:cubicBezTo>
                  <a:cubicBezTo>
                    <a:pt x="4514" y="171"/>
                    <a:pt x="4516" y="156"/>
                    <a:pt x="4514" y="147"/>
                  </a:cubicBezTo>
                  <a:cubicBezTo>
                    <a:pt x="4141" y="166"/>
                    <a:pt x="4291" y="156"/>
                    <a:pt x="4065" y="174"/>
                  </a:cubicBezTo>
                  <a:cubicBezTo>
                    <a:pt x="4015" y="182"/>
                    <a:pt x="3972" y="194"/>
                    <a:pt x="3920" y="174"/>
                  </a:cubicBezTo>
                  <a:cubicBezTo>
                    <a:pt x="3911" y="171"/>
                    <a:pt x="3935" y="160"/>
                    <a:pt x="3943" y="156"/>
                  </a:cubicBezTo>
                  <a:cubicBezTo>
                    <a:pt x="3951" y="152"/>
                    <a:pt x="3958" y="150"/>
                    <a:pt x="3966" y="147"/>
                  </a:cubicBezTo>
                  <a:cubicBezTo>
                    <a:pt x="3918" y="110"/>
                    <a:pt x="3968" y="135"/>
                    <a:pt x="3935" y="77"/>
                  </a:cubicBezTo>
                  <a:cubicBezTo>
                    <a:pt x="3812" y="86"/>
                    <a:pt x="3702" y="113"/>
                    <a:pt x="3578" y="121"/>
                  </a:cubicBezTo>
                  <a:cubicBezTo>
                    <a:pt x="3524" y="128"/>
                    <a:pt x="3477" y="135"/>
                    <a:pt x="3425" y="156"/>
                  </a:cubicBezTo>
                  <a:cubicBezTo>
                    <a:pt x="3342" y="188"/>
                    <a:pt x="3248" y="162"/>
                    <a:pt x="3159" y="165"/>
                  </a:cubicBezTo>
                  <a:cubicBezTo>
                    <a:pt x="2928" y="254"/>
                    <a:pt x="2813" y="169"/>
                    <a:pt x="2544" y="191"/>
                  </a:cubicBezTo>
                  <a:cubicBezTo>
                    <a:pt x="2445" y="200"/>
                    <a:pt x="2305" y="198"/>
                    <a:pt x="2260" y="187"/>
                  </a:cubicBezTo>
                  <a:cubicBezTo>
                    <a:pt x="2172" y="153"/>
                    <a:pt x="2149" y="194"/>
                    <a:pt x="2056" y="195"/>
                  </a:cubicBezTo>
                  <a:cubicBezTo>
                    <a:pt x="1964" y="187"/>
                    <a:pt x="1913" y="188"/>
                    <a:pt x="1880" y="175"/>
                  </a:cubicBezTo>
                  <a:cubicBezTo>
                    <a:pt x="1790" y="181"/>
                    <a:pt x="1677" y="212"/>
                    <a:pt x="1591" y="191"/>
                  </a:cubicBezTo>
                  <a:cubicBezTo>
                    <a:pt x="1548" y="181"/>
                    <a:pt x="1503" y="186"/>
                    <a:pt x="1460" y="175"/>
                  </a:cubicBezTo>
                  <a:cubicBezTo>
                    <a:pt x="1435" y="185"/>
                    <a:pt x="1426" y="155"/>
                    <a:pt x="1401" y="165"/>
                  </a:cubicBezTo>
                  <a:cubicBezTo>
                    <a:pt x="1252" y="156"/>
                    <a:pt x="1118" y="135"/>
                    <a:pt x="967" y="130"/>
                  </a:cubicBezTo>
                  <a:cubicBezTo>
                    <a:pt x="926" y="125"/>
                    <a:pt x="836" y="116"/>
                    <a:pt x="799" y="103"/>
                  </a:cubicBezTo>
                  <a:cubicBezTo>
                    <a:pt x="798" y="103"/>
                    <a:pt x="754" y="62"/>
                    <a:pt x="746" y="59"/>
                  </a:cubicBezTo>
                  <a:cubicBezTo>
                    <a:pt x="686" y="39"/>
                    <a:pt x="609" y="39"/>
                    <a:pt x="548" y="33"/>
                  </a:cubicBezTo>
                  <a:cubicBezTo>
                    <a:pt x="523" y="22"/>
                    <a:pt x="497" y="17"/>
                    <a:pt x="472" y="6"/>
                  </a:cubicBezTo>
                  <a:cubicBezTo>
                    <a:pt x="441" y="9"/>
                    <a:pt x="411" y="11"/>
                    <a:pt x="381" y="15"/>
                  </a:cubicBezTo>
                  <a:cubicBezTo>
                    <a:pt x="353" y="15"/>
                    <a:pt x="325" y="0"/>
                    <a:pt x="306" y="4"/>
                  </a:cubicBezTo>
                  <a:close/>
                </a:path>
              </a:pathLst>
            </a:custGeom>
            <a:gradFill rotWithShape="0">
              <a:gsLst>
                <a:gs pos="0">
                  <a:srgbClr val="58C5D0"/>
                </a:gs>
                <a:gs pos="100000">
                  <a:srgbClr val="264A58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9702" name="Rectangle 9"/>
            <p:cNvSpPr>
              <a:spLocks noChangeArrowheads="1"/>
            </p:cNvSpPr>
            <p:nvPr/>
          </p:nvSpPr>
          <p:spPr bwMode="auto">
            <a:xfrm>
              <a:off x="1906" y="1152"/>
              <a:ext cx="2388" cy="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sz="2800" b="1">
                  <a:solidFill>
                    <a:srgbClr val="FFFFFF"/>
                  </a:solidFill>
                  <a:latin typeface="Tahoma" pitchFamily="34" charset="0"/>
                  <a:cs typeface="Tahoma" pitchFamily="34" charset="0"/>
                </a:rPr>
                <a:t>Chân thành cảm ơn!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cffad17836c65d65af784939ed9e8759f8cd3817"/>
</p:tagLst>
</file>

<file path=ppt/theme/theme1.xml><?xml version="1.0" encoding="utf-8"?>
<a:theme xmlns:a="http://schemas.openxmlformats.org/drawingml/2006/main" name="580TGp_general_light">
  <a:themeElements>
    <a:clrScheme name="Default Design 3">
      <a:dk1>
        <a:srgbClr val="000000"/>
      </a:dk1>
      <a:lt1>
        <a:srgbClr val="FEE9DE"/>
      </a:lt1>
      <a:dk2>
        <a:srgbClr val="000066"/>
      </a:dk2>
      <a:lt2>
        <a:srgbClr val="808080"/>
      </a:lt2>
      <a:accent1>
        <a:srgbClr val="5CB1FE"/>
      </a:accent1>
      <a:accent2>
        <a:srgbClr val="FF7575"/>
      </a:accent2>
      <a:accent3>
        <a:srgbClr val="FEF2EC"/>
      </a:accent3>
      <a:accent4>
        <a:srgbClr val="000000"/>
      </a:accent4>
      <a:accent5>
        <a:srgbClr val="B5D5FE"/>
      </a:accent5>
      <a:accent6>
        <a:srgbClr val="E76969"/>
      </a:accent6>
      <a:hlink>
        <a:srgbClr val="FFC319"/>
      </a:hlink>
      <a:folHlink>
        <a:srgbClr val="A8D02A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DF58D"/>
        </a:lt1>
        <a:dk2>
          <a:srgbClr val="CC3300"/>
        </a:dk2>
        <a:lt2>
          <a:srgbClr val="808080"/>
        </a:lt2>
        <a:accent1>
          <a:srgbClr val="FF6161"/>
        </a:accent1>
        <a:accent2>
          <a:srgbClr val="FFC319"/>
        </a:accent2>
        <a:accent3>
          <a:srgbClr val="FEF9C5"/>
        </a:accent3>
        <a:accent4>
          <a:srgbClr val="000000"/>
        </a:accent4>
        <a:accent5>
          <a:srgbClr val="FFB7B7"/>
        </a:accent5>
        <a:accent6>
          <a:srgbClr val="E7B016"/>
        </a:accent6>
        <a:hlink>
          <a:srgbClr val="A8D02A"/>
        </a:hlink>
        <a:folHlink>
          <a:srgbClr val="5CB1F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E1F4D8"/>
        </a:lt1>
        <a:dk2>
          <a:srgbClr val="003366"/>
        </a:dk2>
        <a:lt2>
          <a:srgbClr val="808080"/>
        </a:lt2>
        <a:accent1>
          <a:srgbClr val="FFC319"/>
        </a:accent1>
        <a:accent2>
          <a:srgbClr val="A8D02A"/>
        </a:accent2>
        <a:accent3>
          <a:srgbClr val="EEF8E9"/>
        </a:accent3>
        <a:accent4>
          <a:srgbClr val="000000"/>
        </a:accent4>
        <a:accent5>
          <a:srgbClr val="FFDEAB"/>
        </a:accent5>
        <a:accent6>
          <a:srgbClr val="98BC25"/>
        </a:accent6>
        <a:hlink>
          <a:srgbClr val="5CB1FE"/>
        </a:hlink>
        <a:folHlink>
          <a:srgbClr val="FF61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EE9DE"/>
        </a:lt1>
        <a:dk2>
          <a:srgbClr val="000066"/>
        </a:dk2>
        <a:lt2>
          <a:srgbClr val="808080"/>
        </a:lt2>
        <a:accent1>
          <a:srgbClr val="5CB1FE"/>
        </a:accent1>
        <a:accent2>
          <a:srgbClr val="FF7575"/>
        </a:accent2>
        <a:accent3>
          <a:srgbClr val="FEF2EC"/>
        </a:accent3>
        <a:accent4>
          <a:srgbClr val="000000"/>
        </a:accent4>
        <a:accent5>
          <a:srgbClr val="B5D5FE"/>
        </a:accent5>
        <a:accent6>
          <a:srgbClr val="E76969"/>
        </a:accent6>
        <a:hlink>
          <a:srgbClr val="FFC319"/>
        </a:hlink>
        <a:folHlink>
          <a:srgbClr val="A8D02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580TGp_general_light</Template>
  <TotalTime>600</TotalTime>
  <Words>804</Words>
  <Application>Microsoft Office PowerPoint</Application>
  <PresentationFormat>On-screen Show (4:3)</PresentationFormat>
  <Paragraphs>111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580TGp_general_light</vt:lpstr>
      <vt:lpstr>PowerPoint Presentation</vt:lpstr>
      <vt:lpstr>HỆ ĐIỀU HÀNH </vt:lpstr>
      <vt:lpstr>PowerPoint Presentation</vt:lpstr>
      <vt:lpstr>PowerPoint Presentation</vt:lpstr>
      <vt:lpstr>I. Khái niệm hệ điều hành  Ví dụ:</vt:lpstr>
      <vt:lpstr>I. Khái niệm hệ điều hành  Ví dụ:</vt:lpstr>
      <vt:lpstr>I. Khái niệm hệ điều hành  Ví dụ:</vt:lpstr>
      <vt:lpstr>I. Khái niệm hệ điều hành  Ví dụ:</vt:lpstr>
      <vt:lpstr>I. Khái niệm hệ điều hành  Ví dụ:</vt:lpstr>
      <vt:lpstr>I. Khái niệm hệ điều hành  Ví dụ:</vt:lpstr>
      <vt:lpstr>I. Khái niệm hệ điều hành Ví dụ:</vt:lpstr>
      <vt:lpstr>Chức năng:</vt:lpstr>
      <vt:lpstr>Chức năng: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IV. Củng cố</vt:lpstr>
      <vt:lpstr>IV. Củng cố</vt:lpstr>
      <vt:lpstr>IV. Củng cố</vt:lpstr>
      <vt:lpstr>IV. Củng cố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acer</dc:creator>
  <cp:lastModifiedBy>Windows User</cp:lastModifiedBy>
  <cp:revision>51</cp:revision>
  <dcterms:created xsi:type="dcterms:W3CDTF">2012-11-23T20:33:24Z</dcterms:created>
  <dcterms:modified xsi:type="dcterms:W3CDTF">2016-09-10T20:42:39Z</dcterms:modified>
</cp:coreProperties>
</file>